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 id="2147483684" r:id="rId5"/>
    <p:sldMasterId id="2147483696" r:id="rId6"/>
    <p:sldMasterId id="2147483708" r:id="rId7"/>
    <p:sldMasterId id="2147483720" r:id="rId8"/>
    <p:sldMasterId id="2147483732" r:id="rId9"/>
    <p:sldMasterId id="2147483744" r:id="rId10"/>
    <p:sldMasterId id="2147483756" r:id="rId11"/>
    <p:sldMasterId id="2147483768" r:id="rId12"/>
  </p:sldMasterIdLst>
  <p:notesMasterIdLst>
    <p:notesMasterId r:id="rId19"/>
  </p:notesMasterIdLst>
  <p:handoutMasterIdLst>
    <p:handoutMasterId r:id="rId20"/>
  </p:handoutMasterIdLst>
  <p:sldIdLst>
    <p:sldId id="362" r:id="rId13"/>
    <p:sldId id="355" r:id="rId14"/>
    <p:sldId id="309" r:id="rId15"/>
    <p:sldId id="354" r:id="rId16"/>
    <p:sldId id="300" r:id="rId17"/>
    <p:sldId id="359" r:id="rId18"/>
  </p:sldIdLst>
  <p:sldSz cx="12192000" cy="6858000"/>
  <p:notesSz cx="6858000" cy="9144000"/>
  <p:defaultTextStyle>
    <a:defPPr>
      <a:defRPr lang="en-US"/>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36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2D9C39"/>
    <a:srgbClr val="BED636"/>
    <a:srgbClr val="066E86"/>
    <a:srgbClr val="83CDD7"/>
    <a:srgbClr val="D9EAEF"/>
    <a:srgbClr val="002D86"/>
    <a:srgbClr val="0523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showGuides="1">
      <p:cViewPr varScale="1">
        <p:scale>
          <a:sx n="69" d="100"/>
          <a:sy n="69" d="100"/>
        </p:scale>
        <p:origin x="-138" y="-102"/>
      </p:cViewPr>
      <p:guideLst>
        <p:guide pos="3840"/>
        <p:guide orient="horz" pos="369"/>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 Type="http://schemas.openxmlformats.org/officeDocument/2006/relationships/slideMaster" Target="slideMasters/slideMaster2.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handoutMaster" Target="handoutMasters/handoutMaster1.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6.xml"/><Relationship Id="rId17" Type="http://schemas.openxmlformats.org/officeDocument/2006/relationships/slide" Target="slides/slide5.xml"/><Relationship Id="rId16" Type="http://schemas.openxmlformats.org/officeDocument/2006/relationships/slide" Target="slides/slide4.xml"/><Relationship Id="rId15" Type="http://schemas.openxmlformats.org/officeDocument/2006/relationships/slide" Target="slides/slide3.xml"/><Relationship Id="rId14" Type="http://schemas.openxmlformats.org/officeDocument/2006/relationships/slide" Target="slides/slide2.xml"/><Relationship Id="rId13" Type="http://schemas.openxmlformats.org/officeDocument/2006/relationships/slide" Target="slides/slide1.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2" charset="0"/>
                <a:ea typeface="+mn-ea"/>
                <a:cs typeface="+mn-cs"/>
              </a:rPr>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2" charset="0"/>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D2A48B96-639E-45A3-A0BA-2464DFDB1FAA}" type="datetimeFigureOut">
              <a:rPr lang="zh-CN" altLang="en-US" strike="noStrike" noProof="1" smtClean="0">
                <a:latin typeface="Calibri" panose="020F0502020204030204" pitchFamily="2" charset="0"/>
                <a:ea typeface="+mn-ea"/>
                <a:cs typeface="+mn-cs"/>
              </a:rPr>
            </a:fld>
            <a:endParaRPr lang="zh-CN" altLang="en-US" strike="noStrike" noProof="1"/>
          </a:p>
        </p:txBody>
      </p:sp>
      <p:sp>
        <p:nvSpPr>
          <p:cNvPr id="1331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13317"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A6837353-30EB-4A48-80EB-173D804AEFBD}" type="slidenum">
              <a:rPr lang="zh-CN" altLang="en-US" strike="noStrike" noProof="1" smtClean="0">
                <a:latin typeface="Calibri" panose="020F0502020204030204" pitchFamily="2" charset="0"/>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Tree>
  </p:cSld>
  <p:clrMapOvr>
    <a:masterClrMapping/>
  </p:clrMapOvr>
  <p:transition spd="med">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transition spd="med">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Tree>
  </p:cSld>
  <p:clrMapOvr>
    <a:masterClrMapping/>
  </p:clrMapOvr>
  <p:transition spd="med">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transition spd="med">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6" name="页脚占位符 5"/>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8" name="页脚占位符 7"/>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9" name="灯片编号占位符 8"/>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4" name="页脚占位符 3"/>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5" name="灯片编号占位符 4"/>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3" name="页脚占位符 2"/>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4" name="灯片编号占位符 3"/>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6" name="页脚占位符 5"/>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6" name="页脚占位符 5"/>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Tree>
  </p:cSld>
  <p:clrMapOvr>
    <a:masterClrMapping/>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transition spd="med">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Tree>
  </p:cSld>
  <p:clrMapOvr>
    <a:masterClrMapping/>
  </p:clrMapOvr>
  <p:transition spd="med">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6" name="页脚占位符 5"/>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Tree>
  </p:cSld>
  <p:clrMapOvr>
    <a:masterClrMapping/>
  </p:clrMapOvr>
  <p:transition spd="med">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8" name="页脚占位符 7"/>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9" name="灯片编号占位符 8"/>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transition spd="med">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6" name="页脚占位符 5"/>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4" name="页脚占位符 3"/>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5" name="灯片编号占位符 4"/>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8" name="页脚占位符 7"/>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9" name="灯片编号占位符 8"/>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4" name="页脚占位符 3"/>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5" name="灯片编号占位符 4"/>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3" name="页脚占位符 2"/>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4" name="灯片编号占位符 3"/>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6" name="页脚占位符 5"/>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6" name="页脚占位符 5"/>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5" name="页脚占位符 4"/>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Tree>
  </p:cSld>
  <p:clrMapOvr>
    <a:masterClrMapping/>
  </p:clrMapOvr>
  <p:transition spd="med">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3" name="页脚占位符 2"/>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4" name="灯片编号占位符 3"/>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transition spd="med">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Tree>
  </p:cSld>
  <p:clrMapOvr>
    <a:masterClrMapping/>
  </p:clrMapOvr>
  <p:transition spd="med">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6" name="页脚占位符 5"/>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transition spd="med">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单击此处编辑母版副标题样式</a:t>
            </a:r>
            <a:endParaRPr lang="zh-CN" altLang="en-US" strike="noStrike" noProof="1"/>
          </a:p>
        </p:txBody>
      </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6" name="页脚占位符 5"/>
          <p:cNvSpPr>
            <a:spLocks noGrp="1"/>
          </p:cNvSpPr>
          <p:nvPr>
            <p:ph type="ftr" sz="quarter" idx="11"/>
          </p:nvPr>
        </p:nvSpPr>
        <p:spPr/>
        <p:txBody>
          <a:bodyPr/>
          <a:p>
            <a:pPr lvl="0" fontAlgn="base"/>
            <a:endParaRPr lang="en-US" altLang="x-none" strike="noStrike" noProof="1" dirty="0">
              <a:latin typeface="Calibri" panose="020F0502020204030204" pitchFamily="2"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Ovr>
    <a:masterClrMapping/>
  </p:clrMapOvr>
  <p:transition spd="med">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774" y="2665379"/>
            <a:ext cx="4873574"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6938" y="2665379"/>
            <a:ext cx="4897576"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transition spd="med">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transition spd="med">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108.xml"/><Relationship Id="rId8" Type="http://schemas.openxmlformats.org/officeDocument/2006/relationships/slideLayout" Target="../slideLayouts/slideLayout107.xml"/><Relationship Id="rId7" Type="http://schemas.openxmlformats.org/officeDocument/2006/relationships/slideLayout" Target="../slideLayouts/slideLayout106.xml"/><Relationship Id="rId6" Type="http://schemas.openxmlformats.org/officeDocument/2006/relationships/slideLayout" Target="../slideLayouts/slideLayout105.xml"/><Relationship Id="rId5" Type="http://schemas.openxmlformats.org/officeDocument/2006/relationships/slideLayout" Target="../slideLayouts/slideLayout104.xml"/><Relationship Id="rId4" Type="http://schemas.openxmlformats.org/officeDocument/2006/relationships/slideLayout" Target="../slideLayouts/slideLayout103.xml"/><Relationship Id="rId3" Type="http://schemas.openxmlformats.org/officeDocument/2006/relationships/slideLayout" Target="../slideLayouts/slideLayout102.xml"/><Relationship Id="rId2" Type="http://schemas.openxmlformats.org/officeDocument/2006/relationships/slideLayout" Target="../slideLayouts/slideLayout101.xml"/><Relationship Id="rId12" Type="http://schemas.openxmlformats.org/officeDocument/2006/relationships/theme" Target="../theme/theme10.xml"/><Relationship Id="rId11" Type="http://schemas.openxmlformats.org/officeDocument/2006/relationships/slideLayout" Target="../slideLayouts/slideLayout110.xml"/><Relationship Id="rId10" Type="http://schemas.openxmlformats.org/officeDocument/2006/relationships/slideLayout" Target="../slideLayouts/slideLayout109.xml"/><Relationship Id="rId1" Type="http://schemas.openxmlformats.org/officeDocument/2006/relationships/slideLayout" Target="../slideLayouts/slideLayout100.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119.xml"/><Relationship Id="rId8" Type="http://schemas.openxmlformats.org/officeDocument/2006/relationships/slideLayout" Target="../slideLayouts/slideLayout118.xml"/><Relationship Id="rId7" Type="http://schemas.openxmlformats.org/officeDocument/2006/relationships/slideLayout" Target="../slideLayouts/slideLayout117.xml"/><Relationship Id="rId6" Type="http://schemas.openxmlformats.org/officeDocument/2006/relationships/slideLayout" Target="../slideLayouts/slideLayout116.xml"/><Relationship Id="rId5" Type="http://schemas.openxmlformats.org/officeDocument/2006/relationships/slideLayout" Target="../slideLayouts/slideLayout115.xml"/><Relationship Id="rId4" Type="http://schemas.openxmlformats.org/officeDocument/2006/relationships/slideLayout" Target="../slideLayouts/slideLayout114.xml"/><Relationship Id="rId3" Type="http://schemas.openxmlformats.org/officeDocument/2006/relationships/slideLayout" Target="../slideLayouts/slideLayout113.xml"/><Relationship Id="rId2" Type="http://schemas.openxmlformats.org/officeDocument/2006/relationships/slideLayout" Target="../slideLayouts/slideLayout112.xml"/><Relationship Id="rId12" Type="http://schemas.openxmlformats.org/officeDocument/2006/relationships/theme" Target="../theme/theme11.xml"/><Relationship Id="rId11" Type="http://schemas.openxmlformats.org/officeDocument/2006/relationships/slideLayout" Target="../slideLayouts/slideLayout121.xml"/><Relationship Id="rId10" Type="http://schemas.openxmlformats.org/officeDocument/2006/relationships/slideLayout" Target="../slideLayouts/slideLayout120.xml"/><Relationship Id="rId1" Type="http://schemas.openxmlformats.org/officeDocument/2006/relationships/slideLayout" Target="../slideLayouts/slideLayout11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pn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3" Type="http://schemas.openxmlformats.org/officeDocument/2006/relationships/theme" Target="../theme/theme3.xml"/><Relationship Id="rId12" Type="http://schemas.openxmlformats.org/officeDocument/2006/relationships/image" Target="../media/image2.png"/><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2.xml"/><Relationship Id="rId8" Type="http://schemas.openxmlformats.org/officeDocument/2006/relationships/slideLayout" Target="../slideLayouts/slideLayout41.xml"/><Relationship Id="rId7" Type="http://schemas.openxmlformats.org/officeDocument/2006/relationships/slideLayout" Target="../slideLayouts/slideLayout40.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3" Type="http://schemas.openxmlformats.org/officeDocument/2006/relationships/slideLayout" Target="../slideLayouts/slideLayout36.xml"/><Relationship Id="rId2" Type="http://schemas.openxmlformats.org/officeDocument/2006/relationships/slideLayout" Target="../slideLayouts/slideLayout35.xml"/><Relationship Id="rId12" Type="http://schemas.openxmlformats.org/officeDocument/2006/relationships/theme" Target="../theme/theme4.xml"/><Relationship Id="rId11" Type="http://schemas.openxmlformats.org/officeDocument/2006/relationships/slideLayout" Target="../slideLayouts/slideLayout44.xml"/><Relationship Id="rId10" Type="http://schemas.openxmlformats.org/officeDocument/2006/relationships/slideLayout" Target="../slideLayouts/slideLayout43.xml"/><Relationship Id="rId1"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3.xml"/><Relationship Id="rId8" Type="http://schemas.openxmlformats.org/officeDocument/2006/relationships/slideLayout" Target="../slideLayouts/slideLayout52.xml"/><Relationship Id="rId7" Type="http://schemas.openxmlformats.org/officeDocument/2006/relationships/slideLayout" Target="../slideLayouts/slideLayout51.xml"/><Relationship Id="rId6" Type="http://schemas.openxmlformats.org/officeDocument/2006/relationships/slideLayout" Target="../slideLayouts/slideLayout50.xml"/><Relationship Id="rId5" Type="http://schemas.openxmlformats.org/officeDocument/2006/relationships/slideLayout" Target="../slideLayouts/slideLayout49.xml"/><Relationship Id="rId4" Type="http://schemas.openxmlformats.org/officeDocument/2006/relationships/slideLayout" Target="../slideLayouts/slideLayout48.xml"/><Relationship Id="rId3" Type="http://schemas.openxmlformats.org/officeDocument/2006/relationships/slideLayout" Target="../slideLayouts/slideLayout47.xml"/><Relationship Id="rId2" Type="http://schemas.openxmlformats.org/officeDocument/2006/relationships/slideLayout" Target="../slideLayouts/slideLayout46.xml"/><Relationship Id="rId12" Type="http://schemas.openxmlformats.org/officeDocument/2006/relationships/theme" Target="../theme/theme5.xml"/><Relationship Id="rId11" Type="http://schemas.openxmlformats.org/officeDocument/2006/relationships/slideLayout" Target="../slideLayouts/slideLayout55.xml"/><Relationship Id="rId10" Type="http://schemas.openxmlformats.org/officeDocument/2006/relationships/slideLayout" Target="../slideLayouts/slideLayout54.xml"/><Relationship Id="rId1"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64.xml"/><Relationship Id="rId8" Type="http://schemas.openxmlformats.org/officeDocument/2006/relationships/slideLayout" Target="../slideLayouts/slideLayout63.xml"/><Relationship Id="rId7" Type="http://schemas.openxmlformats.org/officeDocument/2006/relationships/slideLayout" Target="../slideLayouts/slideLayout62.xml"/><Relationship Id="rId6" Type="http://schemas.openxmlformats.org/officeDocument/2006/relationships/slideLayout" Target="../slideLayouts/slideLayout61.xml"/><Relationship Id="rId5" Type="http://schemas.openxmlformats.org/officeDocument/2006/relationships/slideLayout" Target="../slideLayouts/slideLayout60.xml"/><Relationship Id="rId4" Type="http://schemas.openxmlformats.org/officeDocument/2006/relationships/slideLayout" Target="../slideLayouts/slideLayout59.xml"/><Relationship Id="rId3" Type="http://schemas.openxmlformats.org/officeDocument/2006/relationships/slideLayout" Target="../slideLayouts/slideLayout58.xml"/><Relationship Id="rId2" Type="http://schemas.openxmlformats.org/officeDocument/2006/relationships/slideLayout" Target="../slideLayouts/slideLayout57.xml"/><Relationship Id="rId12" Type="http://schemas.openxmlformats.org/officeDocument/2006/relationships/theme" Target="../theme/theme6.xml"/><Relationship Id="rId11" Type="http://schemas.openxmlformats.org/officeDocument/2006/relationships/slideLayout" Target="../slideLayouts/slideLayout66.xml"/><Relationship Id="rId10" Type="http://schemas.openxmlformats.org/officeDocument/2006/relationships/slideLayout" Target="../slideLayouts/slideLayout65.xml"/><Relationship Id="rId1" Type="http://schemas.openxmlformats.org/officeDocument/2006/relationships/slideLayout" Target="../slideLayouts/slideLayout56.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75.xml"/><Relationship Id="rId8" Type="http://schemas.openxmlformats.org/officeDocument/2006/relationships/slideLayout" Target="../slideLayouts/slideLayout74.xml"/><Relationship Id="rId7" Type="http://schemas.openxmlformats.org/officeDocument/2006/relationships/slideLayout" Target="../slideLayouts/slideLayout73.xml"/><Relationship Id="rId6" Type="http://schemas.openxmlformats.org/officeDocument/2006/relationships/slideLayout" Target="../slideLayouts/slideLayout72.xml"/><Relationship Id="rId5" Type="http://schemas.openxmlformats.org/officeDocument/2006/relationships/slideLayout" Target="../slideLayouts/slideLayout71.xml"/><Relationship Id="rId4" Type="http://schemas.openxmlformats.org/officeDocument/2006/relationships/slideLayout" Target="../slideLayouts/slideLayout70.xml"/><Relationship Id="rId3" Type="http://schemas.openxmlformats.org/officeDocument/2006/relationships/slideLayout" Target="../slideLayouts/slideLayout69.xml"/><Relationship Id="rId2" Type="http://schemas.openxmlformats.org/officeDocument/2006/relationships/slideLayout" Target="../slideLayouts/slideLayout68.xml"/><Relationship Id="rId12" Type="http://schemas.openxmlformats.org/officeDocument/2006/relationships/theme" Target="../theme/theme7.xml"/><Relationship Id="rId11" Type="http://schemas.openxmlformats.org/officeDocument/2006/relationships/slideLayout" Target="../slideLayouts/slideLayout77.xml"/><Relationship Id="rId10" Type="http://schemas.openxmlformats.org/officeDocument/2006/relationships/slideLayout" Target="../slideLayouts/slideLayout76.xml"/><Relationship Id="rId1" Type="http://schemas.openxmlformats.org/officeDocument/2006/relationships/slideLayout" Target="../slideLayouts/slideLayout67.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86.xml"/><Relationship Id="rId8" Type="http://schemas.openxmlformats.org/officeDocument/2006/relationships/slideLayout" Target="../slideLayouts/slideLayout85.xml"/><Relationship Id="rId7" Type="http://schemas.openxmlformats.org/officeDocument/2006/relationships/slideLayout" Target="../slideLayouts/slideLayout84.xml"/><Relationship Id="rId6" Type="http://schemas.openxmlformats.org/officeDocument/2006/relationships/slideLayout" Target="../slideLayouts/slideLayout83.xml"/><Relationship Id="rId5" Type="http://schemas.openxmlformats.org/officeDocument/2006/relationships/slideLayout" Target="../slideLayouts/slideLayout82.xml"/><Relationship Id="rId4" Type="http://schemas.openxmlformats.org/officeDocument/2006/relationships/slideLayout" Target="../slideLayouts/slideLayout81.xml"/><Relationship Id="rId3" Type="http://schemas.openxmlformats.org/officeDocument/2006/relationships/slideLayout" Target="../slideLayouts/slideLayout80.xml"/><Relationship Id="rId2" Type="http://schemas.openxmlformats.org/officeDocument/2006/relationships/slideLayout" Target="../slideLayouts/slideLayout79.xml"/><Relationship Id="rId12" Type="http://schemas.openxmlformats.org/officeDocument/2006/relationships/theme" Target="../theme/theme8.xml"/><Relationship Id="rId11" Type="http://schemas.openxmlformats.org/officeDocument/2006/relationships/slideLayout" Target="../slideLayouts/slideLayout88.xml"/><Relationship Id="rId10" Type="http://schemas.openxmlformats.org/officeDocument/2006/relationships/slideLayout" Target="../slideLayouts/slideLayout87.xml"/><Relationship Id="rId1" Type="http://schemas.openxmlformats.org/officeDocument/2006/relationships/slideLayout" Target="../slideLayouts/slideLayout78.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97.xml"/><Relationship Id="rId8" Type="http://schemas.openxmlformats.org/officeDocument/2006/relationships/slideLayout" Target="../slideLayouts/slideLayout96.xml"/><Relationship Id="rId7" Type="http://schemas.openxmlformats.org/officeDocument/2006/relationships/slideLayout" Target="../slideLayouts/slideLayout95.xml"/><Relationship Id="rId6" Type="http://schemas.openxmlformats.org/officeDocument/2006/relationships/slideLayout" Target="../slideLayouts/slideLayout94.xml"/><Relationship Id="rId5" Type="http://schemas.openxmlformats.org/officeDocument/2006/relationships/slideLayout" Target="../slideLayouts/slideLayout93.xml"/><Relationship Id="rId4" Type="http://schemas.openxmlformats.org/officeDocument/2006/relationships/slideLayout" Target="../slideLayouts/slideLayout92.xml"/><Relationship Id="rId3" Type="http://schemas.openxmlformats.org/officeDocument/2006/relationships/slideLayout" Target="../slideLayouts/slideLayout91.xml"/><Relationship Id="rId2" Type="http://schemas.openxmlformats.org/officeDocument/2006/relationships/slideLayout" Target="../slideLayouts/slideLayout90.xml"/><Relationship Id="rId12" Type="http://schemas.openxmlformats.org/officeDocument/2006/relationships/theme" Target="../theme/theme9.xml"/><Relationship Id="rId11" Type="http://schemas.openxmlformats.org/officeDocument/2006/relationships/slideLayout" Target="../slideLayouts/slideLayout99.xml"/><Relationship Id="rId10" Type="http://schemas.openxmlformats.org/officeDocument/2006/relationships/slideLayout" Target="../slideLayouts/slideLayout98.xml"/><Relationship Id="rId1" Type="http://schemas.openxmlformats.org/officeDocument/2006/relationships/slideLayout" Target="../slideLayouts/slideLayout8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1027"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1028" name="Date Placeholder 3"/>
          <p:cNvSpPr>
            <a:spLocks noGrp="1"/>
          </p:cNvSpPr>
          <p:nvPr>
            <p:ph type="dt" sz="half" idx="2"/>
          </p:nvPr>
        </p:nvSpPr>
        <p:spPr>
          <a:xfrm>
            <a:off x="838200" y="6356350"/>
            <a:ext cx="2743200" cy="365125"/>
          </a:xfrm>
          <a:prstGeom prst="rect">
            <a:avLst/>
          </a:prstGeom>
          <a:noFill/>
          <a:ln w="9525">
            <a:noFill/>
          </a:ln>
        </p:spPr>
        <p:txBody>
          <a:bodyPr anchor="ctr"/>
          <a:lstStyle>
            <a:lvl1pPr>
              <a:defRPr sz="1200">
                <a:solidFill>
                  <a:srgbClr val="898989"/>
                </a:solidFill>
                <a:ea typeface="SimSun" panose="02010600030101010101" pitchFamily="2" charset="-122"/>
              </a:defRPr>
            </a:lvl1pPr>
          </a:lstStyle>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1029" name="Footer Placeholder 4"/>
          <p:cNvSpPr>
            <a:spLocks noGrp="1"/>
          </p:cNvSpPr>
          <p:nvPr>
            <p:ph type="ftr" sz="quarter" idx="3"/>
          </p:nvPr>
        </p:nvSpPr>
        <p:spPr>
          <a:xfrm>
            <a:off x="4038600" y="6356350"/>
            <a:ext cx="4114800" cy="365125"/>
          </a:xfrm>
          <a:prstGeom prst="rect">
            <a:avLst/>
          </a:prstGeom>
          <a:noFill/>
          <a:ln w="9525">
            <a:noFill/>
          </a:ln>
        </p:spPr>
        <p:txBody>
          <a:bodyPr anchor="ctr"/>
          <a:lstStyle>
            <a:lvl1pPr algn="ctr">
              <a:defRPr sz="1200">
                <a:solidFill>
                  <a:srgbClr val="898989"/>
                </a:solidFill>
                <a:ea typeface="SimSun" panose="02010600030101010101" pitchFamily="2" charset="-122"/>
              </a:defRPr>
            </a:lvl1pPr>
          </a:lstStyle>
          <a:p>
            <a:pPr lvl="0" fontAlgn="base"/>
            <a:endParaRPr lang="en-US" altLang="x-none" strike="noStrike" noProof="1" dirty="0">
              <a:latin typeface="Calibri" panose="020F0502020204030204" pitchFamily="2" charset="0"/>
            </a:endParaRPr>
          </a:p>
        </p:txBody>
      </p:sp>
      <p:sp>
        <p:nvSpPr>
          <p:cNvPr id="1030" name="Slide Number Placeholder 5"/>
          <p:cNvSpPr>
            <a:spLocks noGrp="1"/>
          </p:cNvSpPr>
          <p:nvPr>
            <p:ph type="sldNum" sz="quarter" idx="4"/>
          </p:nvPr>
        </p:nvSpPr>
        <p:spPr>
          <a:xfrm>
            <a:off x="8610600" y="6356350"/>
            <a:ext cx="2743200" cy="365125"/>
          </a:xfrm>
          <a:prstGeom prst="rect">
            <a:avLst/>
          </a:prstGeom>
          <a:noFill/>
          <a:ln w="9525">
            <a:noFill/>
          </a:ln>
        </p:spPr>
        <p:txBody>
          <a:bodyPr anchor="ctr"/>
          <a:lstStyle>
            <a:lvl1pPr algn="r">
              <a:defRPr sz="1200">
                <a:solidFill>
                  <a:srgbClr val="898989"/>
                </a:solidFill>
                <a:ea typeface="SimSun" panose="02010600030101010101" pitchFamily="2" charset="-122"/>
              </a:defRPr>
            </a:lvl1pPr>
          </a:lstStyle>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42"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10243"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1266"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11267"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050" name="图片 6"/>
          <p:cNvPicPr>
            <a:picLocks noChangeAspect="1"/>
          </p:cNvPicPr>
          <p:nvPr userDrawn="1"/>
        </p:nvPicPr>
        <p:blipFill>
          <a:blip r:embed="rId12"/>
          <a:stretch>
            <a:fillRect/>
          </a:stretch>
        </p:blipFill>
        <p:spPr>
          <a:xfrm>
            <a:off x="6350" y="3175"/>
            <a:ext cx="12179300" cy="6851650"/>
          </a:xfrm>
          <a:prstGeom prst="rect">
            <a:avLst/>
          </a:prstGeom>
          <a:noFill/>
          <a:ln w="9525">
            <a:noFill/>
          </a:ln>
        </p:spPr>
      </p:pic>
      <p:sp>
        <p:nvSpPr>
          <p:cNvPr id="2051"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2052"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2053" name="Date Placeholder 3"/>
          <p:cNvSpPr>
            <a:spLocks noGrp="1"/>
          </p:cNvSpPr>
          <p:nvPr>
            <p:ph type="dt" sz="half" idx="2"/>
          </p:nvPr>
        </p:nvSpPr>
        <p:spPr>
          <a:xfrm>
            <a:off x="838200" y="6356350"/>
            <a:ext cx="2743200" cy="365125"/>
          </a:xfrm>
          <a:prstGeom prst="rect">
            <a:avLst/>
          </a:prstGeom>
          <a:noFill/>
          <a:ln w="9525">
            <a:noFill/>
          </a:ln>
        </p:spPr>
        <p:txBody>
          <a:bodyPr anchor="ctr"/>
          <a:lstStyle>
            <a:lvl1pPr>
              <a:defRPr sz="1200">
                <a:solidFill>
                  <a:srgbClr val="898989"/>
                </a:solidFill>
                <a:ea typeface="SimSun" panose="02010600030101010101" pitchFamily="2" charset="-122"/>
              </a:defRPr>
            </a:lvl1pPr>
          </a:lstStyle>
          <a:p>
            <a:pPr lvl="0" fontAlgn="base"/>
            <a:fld id="{BB962C8B-B14F-4D97-AF65-F5344CB8AC3E}" type="datetime1">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
        <p:nvSpPr>
          <p:cNvPr id="2054" name="Footer Placeholder 4"/>
          <p:cNvSpPr>
            <a:spLocks noGrp="1"/>
          </p:cNvSpPr>
          <p:nvPr>
            <p:ph type="ftr" sz="quarter" idx="3"/>
          </p:nvPr>
        </p:nvSpPr>
        <p:spPr>
          <a:xfrm>
            <a:off x="4038600" y="6356350"/>
            <a:ext cx="4114800" cy="365125"/>
          </a:xfrm>
          <a:prstGeom prst="rect">
            <a:avLst/>
          </a:prstGeom>
          <a:noFill/>
          <a:ln w="9525">
            <a:noFill/>
          </a:ln>
        </p:spPr>
        <p:txBody>
          <a:bodyPr anchor="ctr"/>
          <a:lstStyle>
            <a:lvl1pPr algn="ctr">
              <a:defRPr sz="1200">
                <a:solidFill>
                  <a:srgbClr val="898989"/>
                </a:solidFill>
                <a:ea typeface="SimSun" panose="02010600030101010101" pitchFamily="2" charset="-122"/>
              </a:defRPr>
            </a:lvl1pPr>
          </a:lstStyle>
          <a:p>
            <a:pPr lvl="0" fontAlgn="base"/>
            <a:endParaRPr lang="en-US" altLang="x-none" strike="noStrike" noProof="1" dirty="0">
              <a:latin typeface="Calibri" panose="020F0502020204030204" pitchFamily="2" charset="0"/>
            </a:endParaRPr>
          </a:p>
        </p:txBody>
      </p:sp>
      <p:sp>
        <p:nvSpPr>
          <p:cNvPr id="2055" name="Slide Number Placeholder 5"/>
          <p:cNvSpPr>
            <a:spLocks noGrp="1"/>
          </p:cNvSpPr>
          <p:nvPr>
            <p:ph type="sldNum" sz="quarter" idx="4"/>
          </p:nvPr>
        </p:nvSpPr>
        <p:spPr>
          <a:xfrm>
            <a:off x="8610600" y="6356350"/>
            <a:ext cx="2743200" cy="365125"/>
          </a:xfrm>
          <a:prstGeom prst="rect">
            <a:avLst/>
          </a:prstGeom>
          <a:noFill/>
          <a:ln w="9525">
            <a:noFill/>
          </a:ln>
        </p:spPr>
        <p:txBody>
          <a:bodyPr anchor="ctr"/>
          <a:lstStyle>
            <a:lvl1pPr algn="r">
              <a:defRPr sz="1200">
                <a:solidFill>
                  <a:srgbClr val="898989"/>
                </a:solidFill>
                <a:ea typeface="SimSun" panose="02010600030101010101" pitchFamily="2" charset="-122"/>
              </a:defRPr>
            </a:lvl1pPr>
          </a:lstStyle>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3074" name="图片 6"/>
          <p:cNvPicPr>
            <a:picLocks noChangeAspect="1"/>
          </p:cNvPicPr>
          <p:nvPr userDrawn="1"/>
        </p:nvPicPr>
        <p:blipFill>
          <a:blip r:embed="rId12"/>
          <a:stretch>
            <a:fillRect/>
          </a:stretch>
        </p:blipFill>
        <p:spPr>
          <a:xfrm>
            <a:off x="6350" y="3175"/>
            <a:ext cx="12179300" cy="6851650"/>
          </a:xfrm>
          <a:prstGeom prst="rect">
            <a:avLst/>
          </a:prstGeom>
          <a:noFill/>
          <a:ln w="9525">
            <a:noFill/>
          </a:ln>
        </p:spPr>
      </p:pic>
      <p:sp>
        <p:nvSpPr>
          <p:cNvPr id="3075" name="圆角矩形 7"/>
          <p:cNvSpPr/>
          <p:nvPr userDrawn="1"/>
        </p:nvSpPr>
        <p:spPr>
          <a:xfrm>
            <a:off x="176213" y="584200"/>
            <a:ext cx="11839575" cy="6100763"/>
          </a:xfrm>
          <a:prstGeom prst="roundRect">
            <a:avLst>
              <a:gd name="adj" fmla="val 3255"/>
            </a:avLst>
          </a:prstGeom>
          <a:solidFill>
            <a:schemeClr val="bg1">
              <a:alpha val="87000"/>
            </a:schemeClr>
          </a:solidFill>
          <a:ln w="9525">
            <a:noFill/>
          </a:ln>
        </p:spPr>
        <p:txBody>
          <a:bodyPr anchor="ctr"/>
          <a:p>
            <a:pPr lvl="0" algn="ctr" eaLnBrk="0" hangingPunct="0"/>
            <a:endParaRPr lang="zh-CN" altLang="en-US" dirty="0">
              <a:solidFill>
                <a:srgbClr val="FFFFFF"/>
              </a:solidFill>
              <a:latin typeface="Calibri" panose="020F0502020204030204" pitchFamily="2" charset="0"/>
              <a:ea typeface="SimSun" panose="02010600030101010101" pitchFamily="2" charset="-122"/>
            </a:endParaRPr>
          </a:p>
        </p:txBody>
      </p:sp>
      <p:sp>
        <p:nvSpPr>
          <p:cNvPr id="3076"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3077"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4098"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4099"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5122" name="矩形 6"/>
          <p:cNvSpPr/>
          <p:nvPr userDrawn="1"/>
        </p:nvSpPr>
        <p:spPr>
          <a:xfrm>
            <a:off x="3932238" y="131763"/>
            <a:ext cx="8153400" cy="6594475"/>
          </a:xfrm>
          <a:prstGeom prst="rect">
            <a:avLst/>
          </a:prstGeom>
          <a:solidFill>
            <a:schemeClr val="bg1">
              <a:alpha val="89999"/>
            </a:schemeClr>
          </a:solidFill>
          <a:ln w="9525">
            <a:noFill/>
          </a:ln>
        </p:spPr>
        <p:txBody>
          <a:bodyPr anchor="ctr"/>
          <a:p>
            <a:pPr lvl="0" algn="ctr" eaLnBrk="0" hangingPunct="0"/>
            <a:endParaRPr lang="zh-CN" altLang="en-US" dirty="0">
              <a:solidFill>
                <a:srgbClr val="FFFFFF"/>
              </a:solidFill>
              <a:latin typeface="Calibri" panose="020F0502020204030204" pitchFamily="2" charset="0"/>
              <a:ea typeface="SimSun" panose="02010600030101010101" pitchFamily="2" charset="-122"/>
            </a:endParaRPr>
          </a:p>
        </p:txBody>
      </p:sp>
      <p:sp>
        <p:nvSpPr>
          <p:cNvPr id="5123"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5124"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6146" name="矩形 6"/>
          <p:cNvSpPr/>
          <p:nvPr userDrawn="1"/>
        </p:nvSpPr>
        <p:spPr>
          <a:xfrm>
            <a:off x="4529138" y="131763"/>
            <a:ext cx="7556500" cy="6594475"/>
          </a:xfrm>
          <a:prstGeom prst="rect">
            <a:avLst/>
          </a:prstGeom>
          <a:solidFill>
            <a:schemeClr val="bg1">
              <a:alpha val="89999"/>
            </a:schemeClr>
          </a:solidFill>
          <a:ln w="9525">
            <a:noFill/>
          </a:ln>
        </p:spPr>
        <p:txBody>
          <a:bodyPr anchor="ctr"/>
          <a:p>
            <a:pPr lvl="0" algn="ctr" eaLnBrk="0" hangingPunct="0"/>
            <a:endParaRPr lang="zh-CN" altLang="en-US" dirty="0">
              <a:solidFill>
                <a:srgbClr val="FFFFFF"/>
              </a:solidFill>
              <a:latin typeface="Calibri" panose="020F0502020204030204" pitchFamily="2" charset="0"/>
              <a:ea typeface="SimSun" panose="02010600030101010101" pitchFamily="2" charset="-122"/>
            </a:endParaRPr>
          </a:p>
        </p:txBody>
      </p:sp>
      <p:sp>
        <p:nvSpPr>
          <p:cNvPr id="6147" name="矩形 7"/>
          <p:cNvSpPr/>
          <p:nvPr userDrawn="1"/>
        </p:nvSpPr>
        <p:spPr>
          <a:xfrm>
            <a:off x="128588" y="131763"/>
            <a:ext cx="1384300" cy="6594475"/>
          </a:xfrm>
          <a:prstGeom prst="rect">
            <a:avLst/>
          </a:prstGeom>
          <a:solidFill>
            <a:schemeClr val="bg1">
              <a:alpha val="89999"/>
            </a:schemeClr>
          </a:solidFill>
          <a:ln w="9525">
            <a:noFill/>
          </a:ln>
        </p:spPr>
        <p:txBody>
          <a:bodyPr anchor="ctr"/>
          <a:p>
            <a:pPr lvl="0" algn="ctr" eaLnBrk="0" hangingPunct="0"/>
            <a:endParaRPr lang="zh-CN" altLang="en-US" dirty="0">
              <a:solidFill>
                <a:srgbClr val="FFFFFF"/>
              </a:solidFill>
              <a:latin typeface="Calibri" panose="020F0502020204030204" pitchFamily="2" charset="0"/>
              <a:ea typeface="SimSun" panose="02010600030101010101" pitchFamily="2" charset="-122"/>
            </a:endParaRPr>
          </a:p>
        </p:txBody>
      </p:sp>
      <p:sp>
        <p:nvSpPr>
          <p:cNvPr id="6148"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6149"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6150" name="Date Placeholder 1"/>
          <p:cNvSpPr>
            <a:spLocks noGrp="1"/>
          </p:cNvSpPr>
          <p:nvPr>
            <p:ph type="dt" sz="half" idx="2"/>
          </p:nvPr>
        </p:nvSpPr>
        <p:spPr>
          <a:xfrm>
            <a:off x="838200" y="6356350"/>
            <a:ext cx="2743200" cy="365125"/>
          </a:xfrm>
          <a:prstGeom prst="rect">
            <a:avLst/>
          </a:prstGeom>
          <a:noFill/>
          <a:ln w="9525">
            <a:noFill/>
          </a:ln>
        </p:spPr>
        <p:txBody>
          <a:bodyPr anchor="ctr"/>
          <a:lstStyle>
            <a:lvl1pPr>
              <a:defRPr sz="1200">
                <a:solidFill>
                  <a:srgbClr val="898989"/>
                </a:solidFill>
                <a:ea typeface="SimSun" panose="02010600030101010101" pitchFamily="2" charset="-122"/>
              </a:defRPr>
            </a:lvl1pPr>
          </a:lstStyle>
          <a:p>
            <a:pPr lvl="0" fontAlgn="base"/>
            <a:fld id="{BB962C8B-B14F-4D97-AF65-F5344CB8AC3E}" type="datetimeFigureOut">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a typeface="SimSun" panose="02010600030101010101" pitchFamily="2" charset="-122"/>
              <a:cs typeface="+mn-cs"/>
            </a:endParaRPr>
          </a:p>
        </p:txBody>
      </p:sp>
      <p:sp>
        <p:nvSpPr>
          <p:cNvPr id="6151" name="Footer Placeholder 2"/>
          <p:cNvSpPr>
            <a:spLocks noGrp="1"/>
          </p:cNvSpPr>
          <p:nvPr>
            <p:ph type="ftr" sz="quarter" idx="3"/>
          </p:nvPr>
        </p:nvSpPr>
        <p:spPr>
          <a:xfrm>
            <a:off x="4038600" y="6356350"/>
            <a:ext cx="4114800" cy="365125"/>
          </a:xfrm>
          <a:prstGeom prst="rect">
            <a:avLst/>
          </a:prstGeom>
          <a:noFill/>
          <a:ln w="9525">
            <a:noFill/>
          </a:ln>
        </p:spPr>
        <p:txBody>
          <a:bodyPr anchor="ctr"/>
          <a:lstStyle>
            <a:lvl1pPr algn="ctr">
              <a:defRPr sz="1200">
                <a:solidFill>
                  <a:srgbClr val="898989"/>
                </a:solidFill>
                <a:ea typeface="SimSun" panose="02010600030101010101" pitchFamily="2" charset="-122"/>
              </a:defRPr>
            </a:lvl1pPr>
          </a:lstStyle>
          <a:p>
            <a:pPr lvl="0" fontAlgn="base"/>
            <a:endParaRPr lang="en-US" altLang="x-none" strike="noStrike" noProof="1" dirty="0">
              <a:latin typeface="Calibri" panose="020F0502020204030204" pitchFamily="2" charset="0"/>
            </a:endParaRPr>
          </a:p>
        </p:txBody>
      </p:sp>
      <p:sp>
        <p:nvSpPr>
          <p:cNvPr id="6152" name="Slide Number Placeholder 3"/>
          <p:cNvSpPr>
            <a:spLocks noGrp="1"/>
          </p:cNvSpPr>
          <p:nvPr>
            <p:ph type="sldNum" sz="quarter" idx="4"/>
          </p:nvPr>
        </p:nvSpPr>
        <p:spPr>
          <a:xfrm>
            <a:off x="8610600" y="6356350"/>
            <a:ext cx="2743200" cy="365125"/>
          </a:xfrm>
          <a:prstGeom prst="rect">
            <a:avLst/>
          </a:prstGeom>
          <a:noFill/>
          <a:ln w="9525">
            <a:noFill/>
          </a:ln>
        </p:spPr>
        <p:txBody>
          <a:bodyPr anchor="ctr"/>
          <a:lstStyle>
            <a:lvl1pPr algn="r">
              <a:defRPr sz="1200">
                <a:solidFill>
                  <a:srgbClr val="898989"/>
                </a:solidFill>
                <a:ea typeface="SimSun" panose="02010600030101010101" pitchFamily="2" charset="-122"/>
              </a:defRPr>
            </a:lvl1pPr>
          </a:lstStyle>
          <a:p>
            <a:pPr lvl="0" fontAlgn="base"/>
            <a:fld id="{9A0DB2DC-4C9A-4742-B13C-FB6460FD3503}" type="slidenum">
              <a:rPr lang="en-US" altLang="zh-CN" strike="noStrike" noProof="1" dirty="0">
                <a:latin typeface="Calibri" panose="020F0502020204030204" pitchFamily="2" charset="0"/>
                <a:ea typeface="SimSun" panose="02010600030101010101" pitchFamily="2" charset="-122"/>
                <a:cs typeface="+mn-cs"/>
              </a:rPr>
            </a:fld>
            <a:endParaRPr lang="en-US" altLang="zh-CN" strike="noStrike" noProof="1" dirty="0">
              <a:latin typeface="Calibri" panose="020F0502020204030204" pitchFamily="2" charset="0"/>
            </a:endParaRPr>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7170"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7171"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8194"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8195"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9218" name="Title Placeholder 1"/>
          <p:cNvSpPr>
            <a:spLocks noGrp="1"/>
          </p:cNvSpPr>
          <p:nvPr>
            <p:ph type="title"/>
          </p:nvPr>
        </p:nvSpPr>
        <p:spPr>
          <a:xfrm>
            <a:off x="838200" y="365125"/>
            <a:ext cx="10515600" cy="1325563"/>
          </a:xfrm>
          <a:prstGeom prst="rect">
            <a:avLst/>
          </a:prstGeom>
          <a:noFill/>
          <a:ln w="9525">
            <a:noFill/>
          </a:ln>
        </p:spPr>
        <p:txBody>
          <a:bodyPr anchor="ctr"/>
          <a:p>
            <a:pPr lvl="0"/>
            <a:r>
              <a:rPr lang="zh-CN" altLang="en-US"/>
              <a:t>单击此处编辑母版标题样式</a:t>
            </a:r>
            <a:endParaRPr lang="zh-CN" altLang="en-US"/>
          </a:p>
        </p:txBody>
      </p:sp>
      <p:sp>
        <p:nvSpPr>
          <p:cNvPr id="9219" name="Text Placeholder 2"/>
          <p:cNvSpPr>
            <a:spLocks noGrp="1"/>
          </p:cNvSpPr>
          <p:nvPr>
            <p:ph type="body"/>
          </p:nvPr>
        </p:nvSpPr>
        <p:spPr>
          <a:xfrm>
            <a:off x="838200" y="1825625"/>
            <a:ext cx="10515600" cy="4351338"/>
          </a:xfrm>
          <a:prstGeom prst="rect">
            <a:avLst/>
          </a:prstGeom>
          <a:noFill/>
          <a:ln w="9525">
            <a:noFill/>
          </a:ln>
        </p:spPr>
        <p:txBody>
          <a:bodyPr anchor="t"/>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ransition spd="med">
    <p:fade/>
  </p:transition>
  <p:hf sldNum="0" hdr="0" ftr="0" dt="0"/>
  <p:txStyles>
    <p:titleStyle>
      <a:lvl1pPr marL="0" lvl="0" indent="0" algn="l" defTabSz="914400" eaLnBrk="0" fontAlgn="base" latinLnBrk="0" hangingPunct="0">
        <a:lnSpc>
          <a:spcPct val="90000"/>
        </a:lnSpc>
        <a:spcBef>
          <a:spcPct val="0"/>
        </a:spcBef>
        <a:spcAft>
          <a:spcPct val="0"/>
        </a:spcAft>
        <a:buNone/>
        <a:defRPr sz="4400" b="0" u="none" kern="1200" baseline="0">
          <a:solidFill>
            <a:schemeClr val="tx1"/>
          </a:solidFill>
          <a:latin typeface="+mj-lt"/>
          <a:ea typeface="+mj-ea"/>
          <a:cs typeface="+mj-cs"/>
        </a:defRPr>
      </a:lvl1pPr>
    </p:titleStyle>
    <p:bodyStyle>
      <a:lvl1pPr marL="228600" lvl="0" indent="-228600" algn="l" defTabSz="914400" eaLnBrk="0" fontAlgn="base" latinLnBrk="0" hangingPunct="0">
        <a:lnSpc>
          <a:spcPct val="90000"/>
        </a:lnSpc>
        <a:spcBef>
          <a:spcPts val="1000"/>
        </a:spcBef>
        <a:spcAft>
          <a:spcPct val="0"/>
        </a:spcAft>
        <a:buFont typeface="Arial" panose="020B0604020202020204" pitchFamily="34" charset="0"/>
        <a:buChar char="•"/>
        <a:defRPr sz="2800" b="0" u="none" kern="1200" baseline="0">
          <a:solidFill>
            <a:schemeClr val="tx1"/>
          </a:solidFill>
          <a:latin typeface="+mn-lt"/>
          <a:ea typeface="+mn-ea"/>
          <a:cs typeface="+mn-cs"/>
        </a:defRPr>
      </a:lvl1pPr>
      <a:lvl2pPr marL="685800" lvl="1" indent="-228600" algn="l" defTabSz="914400" eaLnBrk="0" fontAlgn="base" latinLnBrk="0" hangingPunct="0">
        <a:lnSpc>
          <a:spcPct val="90000"/>
        </a:lnSpc>
        <a:spcBef>
          <a:spcPts val="500"/>
        </a:spcBef>
        <a:spcAft>
          <a:spcPct val="0"/>
        </a:spcAft>
        <a:buFont typeface="Arial" panose="020B0604020202020204" pitchFamily="34" charset="0"/>
        <a:buChar char="•"/>
        <a:defRPr sz="2400" b="0" u="none" kern="1200" baseline="0">
          <a:solidFill>
            <a:schemeClr val="tx1"/>
          </a:solidFill>
          <a:latin typeface="+mn-lt"/>
          <a:ea typeface="+mn-ea"/>
          <a:cs typeface="+mn-cs"/>
        </a:defRPr>
      </a:lvl2pPr>
      <a:lvl3pPr marL="1143000" lvl="2" indent="-228600" algn="l" defTabSz="914400" eaLnBrk="0" fontAlgn="base" latinLnBrk="0" hangingPunct="0">
        <a:lnSpc>
          <a:spcPct val="90000"/>
        </a:lnSpc>
        <a:spcBef>
          <a:spcPts val="500"/>
        </a:spcBef>
        <a:spcAft>
          <a:spcPct val="0"/>
        </a:spcAft>
        <a:buFont typeface="Arial" panose="020B0604020202020204" pitchFamily="34" charset="0"/>
        <a:buChar char="•"/>
        <a:defRPr sz="2000" b="0" u="none" kern="1200" baseline="0">
          <a:solidFill>
            <a:schemeClr val="tx1"/>
          </a:solidFill>
          <a:latin typeface="+mn-lt"/>
          <a:ea typeface="+mn-ea"/>
          <a:cs typeface="+mn-cs"/>
        </a:defRPr>
      </a:lvl3pPr>
      <a:lvl4pPr marL="1600200" lvl="3"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4pPr>
      <a:lvl5pPr marL="2057400" lvl="4"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5pPr>
      <a:lvl6pPr marL="2514600" lvl="5"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6pPr>
      <a:lvl7pPr marL="2971800" lvl="6"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7pPr>
      <a:lvl8pPr marL="3429000" lvl="7"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8pPr>
      <a:lvl9pPr marL="3886200" lvl="8" indent="-228600" algn="l" defTabSz="914400" eaLnBrk="0" fontAlgn="base" latinLnBrk="0" hangingPunct="0">
        <a:lnSpc>
          <a:spcPct val="90000"/>
        </a:lnSpc>
        <a:spcBef>
          <a:spcPts val="500"/>
        </a:spcBef>
        <a:spcAft>
          <a:spcPct val="0"/>
        </a:spcAft>
        <a:buFont typeface="Arial" panose="020B0604020202020204" pitchFamily="34" charset="0"/>
        <a:buChar char="•"/>
        <a:defRPr sz="1800" b="0" u="none" kern="1200" baseline="0">
          <a:solidFill>
            <a:schemeClr val="tx1"/>
          </a:solidFill>
          <a:latin typeface="+mn-lt"/>
          <a:ea typeface="+mn-ea"/>
          <a:cs typeface="+mn-cs"/>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2pPr>
      <a:lvl3pPr marL="914400" lvl="2"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3pPr>
      <a:lvl4pPr marL="1371600" lvl="3"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4pPr>
      <a:lvl5pPr marL="1828800" lvl="4"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5pPr>
      <a:lvl6pPr marL="2286000" lvl="5"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6pPr>
      <a:lvl7pPr marL="2743200" lvl="6"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7pPr>
      <a:lvl8pPr marL="3200400" lvl="7"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8pPr>
      <a:lvl9pPr marL="3657600" lvl="8" indent="0" algn="l" defTabSz="914400" eaLnBrk="0" fontAlgn="base" latinLnBrk="0" hangingPunct="0">
        <a:lnSpc>
          <a:spcPct val="100000"/>
        </a:lnSpc>
        <a:spcBef>
          <a:spcPct val="0"/>
        </a:spcBef>
        <a:spcAft>
          <a:spcPct val="0"/>
        </a:spcAft>
        <a:buFont typeface="Arial" panose="020B0604020202020204" pitchFamily="34" charset="0"/>
        <a:buNone/>
        <a:defRPr b="0" u="none" kern="1200" baseline="0">
          <a:solidFill>
            <a:schemeClr val="tx1"/>
          </a:solidFill>
          <a:latin typeface="Calibri" panose="020F0502020204030204" pitchFamily="2" charset="0"/>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image" Target="../media/image3.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9.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9.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9.xml"/><Relationship Id="rId4" Type="http://schemas.openxmlformats.org/officeDocument/2006/relationships/image" Target="../media/image12.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image" Target="../media/image13.jpe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5361" name="图片 6"/>
          <p:cNvPicPr>
            <a:picLocks noChangeAspect="1"/>
          </p:cNvPicPr>
          <p:nvPr/>
        </p:nvPicPr>
        <p:blipFill>
          <a:blip r:embed="rId1"/>
          <a:stretch>
            <a:fillRect/>
          </a:stretch>
        </p:blipFill>
        <p:spPr>
          <a:xfrm rot="366510">
            <a:off x="6419850" y="873125"/>
            <a:ext cx="5722938" cy="5557838"/>
          </a:xfrm>
          <a:prstGeom prst="rect">
            <a:avLst/>
          </a:prstGeom>
          <a:noFill/>
          <a:ln w="9525">
            <a:noFill/>
          </a:ln>
        </p:spPr>
      </p:pic>
      <p:sp>
        <p:nvSpPr>
          <p:cNvPr id="15362" name="矩形 2"/>
          <p:cNvSpPr/>
          <p:nvPr/>
        </p:nvSpPr>
        <p:spPr>
          <a:xfrm>
            <a:off x="0" y="4470400"/>
            <a:ext cx="12192000" cy="2387600"/>
          </a:xfrm>
          <a:prstGeom prst="rect">
            <a:avLst/>
          </a:prstGeom>
          <a:solidFill>
            <a:schemeClr val="bg1"/>
          </a:solidFill>
          <a:ln w="9525">
            <a:noFill/>
          </a:ln>
        </p:spPr>
        <p:txBody>
          <a:bodyPr anchor="ctr"/>
          <a:p>
            <a:pPr algn="ctr" eaLnBrk="0" hangingPunct="0"/>
            <a:endParaRPr lang="zh-CN" altLang="en-US" dirty="0">
              <a:solidFill>
                <a:srgbClr val="FFFFFF"/>
              </a:solidFill>
              <a:latin typeface="Calibri" panose="020F0502020204030204" pitchFamily="2" charset="0"/>
              <a:ea typeface="SimSun" panose="02010600030101010101" pitchFamily="2" charset="-122"/>
            </a:endParaRPr>
          </a:p>
        </p:txBody>
      </p:sp>
      <p:sp>
        <p:nvSpPr>
          <p:cNvPr id="15364" name="矩形 8"/>
          <p:cNvSpPr/>
          <p:nvPr/>
        </p:nvSpPr>
        <p:spPr>
          <a:xfrm>
            <a:off x="546100" y="5053330"/>
            <a:ext cx="10379075" cy="747395"/>
          </a:xfrm>
          <a:prstGeom prst="rect">
            <a:avLst/>
          </a:prstGeom>
          <a:noFill/>
          <a:ln w="9525">
            <a:noFill/>
          </a:ln>
        </p:spPr>
        <p:txBody>
          <a:bodyPr anchor="ctr"/>
          <a:p>
            <a:pPr eaLnBrk="0" hangingPunct="0"/>
            <a:r>
              <a:rPr sz="4400" b="1" dirty="0">
                <a:solidFill>
                  <a:srgbClr val="2D9C39"/>
                </a:solidFill>
                <a:latin typeface="Calibri" panose="020F0502020204030204" pitchFamily="2" charset="0"/>
                <a:cs typeface="Calibri" panose="020F0502020204030204" pitchFamily="2" charset="0"/>
              </a:rPr>
              <a:t>F</a:t>
            </a:r>
            <a:r>
              <a:rPr lang="en-IN" sz="4400" b="1" dirty="0">
                <a:solidFill>
                  <a:srgbClr val="2D9C39"/>
                </a:solidFill>
                <a:latin typeface="Calibri" panose="020F0502020204030204" pitchFamily="2" charset="0"/>
                <a:cs typeface="Calibri" panose="020F0502020204030204" pitchFamily="2" charset="0"/>
              </a:rPr>
              <a:t>OOTBALL</a:t>
            </a:r>
            <a:r>
              <a:rPr sz="4400" b="1" dirty="0">
                <a:solidFill>
                  <a:srgbClr val="2D9C39"/>
                </a:solidFill>
                <a:latin typeface="Calibri" panose="020F0502020204030204" pitchFamily="2" charset="0"/>
                <a:cs typeface="Calibri" panose="020F0502020204030204" pitchFamily="2" charset="0"/>
              </a:rPr>
              <a:t> C</a:t>
            </a:r>
            <a:r>
              <a:rPr lang="en-IN" sz="4400" b="1" dirty="0">
                <a:solidFill>
                  <a:srgbClr val="2D9C39"/>
                </a:solidFill>
                <a:latin typeface="Calibri" panose="020F0502020204030204" pitchFamily="2" charset="0"/>
                <a:cs typeface="Calibri" panose="020F0502020204030204" pitchFamily="2" charset="0"/>
              </a:rPr>
              <a:t>OLOSSEUM</a:t>
            </a:r>
            <a:r>
              <a:rPr sz="4400" b="1" dirty="0">
                <a:solidFill>
                  <a:srgbClr val="2D9C39"/>
                </a:solidFill>
                <a:latin typeface="Calibri" panose="020F0502020204030204" pitchFamily="2" charset="0"/>
                <a:cs typeface="Calibri" panose="020F0502020204030204" pitchFamily="2" charset="0"/>
              </a:rPr>
              <a:t> </a:t>
            </a:r>
            <a:r>
              <a:rPr lang="en-IN" sz="4400" b="1" dirty="0">
                <a:solidFill>
                  <a:srgbClr val="2D9C39"/>
                </a:solidFill>
                <a:latin typeface="Calibri" panose="020F0502020204030204" pitchFamily="2" charset="0"/>
                <a:cs typeface="Calibri" panose="020F0502020204030204" pitchFamily="2" charset="0"/>
              </a:rPr>
              <a:t>TO</a:t>
            </a:r>
            <a:r>
              <a:rPr sz="4400" b="1" dirty="0">
                <a:solidFill>
                  <a:srgbClr val="2D9C39"/>
                </a:solidFill>
                <a:latin typeface="Calibri" panose="020F0502020204030204" pitchFamily="2" charset="0"/>
                <a:cs typeface="Calibri" panose="020F0502020204030204" pitchFamily="2" charset="0"/>
              </a:rPr>
              <a:t> </a:t>
            </a:r>
            <a:r>
              <a:rPr lang="en-IN" sz="4400" b="1" dirty="0">
                <a:solidFill>
                  <a:srgbClr val="2D9C39"/>
                </a:solidFill>
                <a:latin typeface="Calibri" panose="020F0502020204030204" pitchFamily="2" charset="0"/>
                <a:cs typeface="Calibri" panose="020F0502020204030204" pitchFamily="2" charset="0"/>
              </a:rPr>
              <a:t>PLACEHOLDER</a:t>
            </a:r>
            <a:endParaRPr lang="en-IN" sz="4400" b="1" dirty="0">
              <a:solidFill>
                <a:srgbClr val="2D9C39"/>
              </a:solidFill>
              <a:latin typeface="Calibri" panose="020F0502020204030204" pitchFamily="2" charset="0"/>
              <a:cs typeface="Calibri" panose="020F0502020204030204" pitchFamily="2" charset="0"/>
            </a:endParaRPr>
          </a:p>
        </p:txBody>
      </p:sp>
      <p:cxnSp>
        <p:nvCxnSpPr>
          <p:cNvPr id="15366" name="直接连接符 13"/>
          <p:cNvCxnSpPr/>
          <p:nvPr/>
        </p:nvCxnSpPr>
        <p:spPr>
          <a:xfrm>
            <a:off x="546100" y="5851525"/>
            <a:ext cx="5594350" cy="12700"/>
          </a:xfrm>
          <a:prstGeom prst="line">
            <a:avLst/>
          </a:prstGeom>
          <a:ln w="12700" cap="flat" cmpd="sng">
            <a:solidFill>
              <a:srgbClr val="00B050"/>
            </a:solidFill>
            <a:prstDash val="solid"/>
            <a:round/>
            <a:headEnd type="none" w="med" len="med"/>
            <a:tailEnd type="none" w="med" len="med"/>
          </a:ln>
        </p:spPr>
      </p:cxnSp>
      <p:sp>
        <p:nvSpPr>
          <p:cNvPr id="15367" name="矩形 10"/>
          <p:cNvSpPr/>
          <p:nvPr/>
        </p:nvSpPr>
        <p:spPr>
          <a:xfrm>
            <a:off x="546735" y="5915025"/>
            <a:ext cx="11397615" cy="829945"/>
          </a:xfrm>
          <a:prstGeom prst="rect">
            <a:avLst/>
          </a:prstGeom>
          <a:noFill/>
          <a:ln w="9525">
            <a:noFill/>
          </a:ln>
        </p:spPr>
        <p:txBody>
          <a:bodyPr wrap="square" anchor="t">
            <a:spAutoFit/>
          </a:bodyPr>
          <a:p>
            <a:pPr eaLnBrk="0" hangingPunct="0">
              <a:lnSpc>
                <a:spcPct val="150000"/>
              </a:lnSpc>
            </a:pPr>
            <a:r>
              <a:rPr lang="en-IN" altLang="zh-CN" sz="1600">
                <a:solidFill>
                  <a:srgbClr val="2D9C39"/>
                </a:solidFill>
                <a:latin typeface="Calibri" panose="020F0502020204030204" pitchFamily="2" charset="0"/>
                <a:cs typeface="Calibri" panose="020F0502020204030204" pitchFamily="2" charset="0"/>
              </a:rPr>
              <a:t>By - </a:t>
            </a:r>
            <a:endParaRPr lang="en-IN" altLang="zh-CN" sz="1600">
              <a:solidFill>
                <a:srgbClr val="2D9C39"/>
              </a:solidFill>
              <a:latin typeface="Calibri" panose="020F0502020204030204" pitchFamily="2" charset="0"/>
              <a:cs typeface="Calibri" panose="020F0502020204030204" pitchFamily="2" charset="0"/>
            </a:endParaRPr>
          </a:p>
          <a:p>
            <a:pPr eaLnBrk="0" hangingPunct="0">
              <a:lnSpc>
                <a:spcPct val="150000"/>
              </a:lnSpc>
            </a:pPr>
            <a:r>
              <a:rPr lang="en-IN" altLang="zh-CN" sz="1600">
                <a:solidFill>
                  <a:srgbClr val="2D9C39"/>
                </a:solidFill>
                <a:latin typeface="Calibri" panose="020F0502020204030204" pitchFamily="2" charset="0"/>
                <a:cs typeface="Calibri" panose="020F0502020204030204" pitchFamily="2" charset="0"/>
              </a:rPr>
              <a:t>GROUP 1 : TATTWA SHIWANI, ASHMIT BATHLA, PIYUSH KUMAR, PATIL VED VINAY	</a:t>
            </a:r>
            <a:endParaRPr lang="en-IN" altLang="zh-CN" sz="1600">
              <a:solidFill>
                <a:srgbClr val="2D9C39"/>
              </a:solidFill>
              <a:latin typeface="Calibri" panose="020F0502020204030204" pitchFamily="2" charset="0"/>
              <a:cs typeface="Calibri" panose="020F0502020204030204" pitchFamily="2" charset="0"/>
            </a:endParaRPr>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5" name="矩形 5"/>
          <p:cNvSpPr/>
          <p:nvPr/>
        </p:nvSpPr>
        <p:spPr>
          <a:xfrm>
            <a:off x="3856990" y="767080"/>
            <a:ext cx="1899920" cy="398780"/>
          </a:xfrm>
          <a:prstGeom prst="rect">
            <a:avLst/>
          </a:prstGeom>
          <a:noFill/>
          <a:ln w="9525">
            <a:noFill/>
          </a:ln>
        </p:spPr>
        <p:txBody>
          <a:bodyPr wrap="square" anchor="t">
            <a:spAutoFit/>
          </a:bodyPr>
          <a:p>
            <a:r>
              <a:rPr lang="en-IN" altLang="en-US" sz="2000" b="1" dirty="0">
                <a:solidFill>
                  <a:srgbClr val="2D9C39"/>
                </a:solidFill>
                <a:latin typeface="Calibri" panose="020F0502020204030204" pitchFamily="2" charset="0"/>
                <a:ea typeface="Calibri" panose="020F0502020204030204" pitchFamily="2" charset="0"/>
              </a:rPr>
              <a:t>ABOUT DATA</a:t>
            </a:r>
            <a:endParaRPr lang="en-IN" altLang="en-US" sz="2000" b="1" dirty="0">
              <a:solidFill>
                <a:srgbClr val="2D9C39"/>
              </a:solidFill>
              <a:latin typeface="Calibri" panose="020F0502020204030204" pitchFamily="2" charset="0"/>
              <a:ea typeface="Calibri" panose="020F0502020204030204" pitchFamily="2" charset="0"/>
            </a:endParaRPr>
          </a:p>
        </p:txBody>
      </p:sp>
      <p:sp>
        <p:nvSpPr>
          <p:cNvPr id="33796" name="椭圆 17"/>
          <p:cNvSpPr/>
          <p:nvPr/>
        </p:nvSpPr>
        <p:spPr>
          <a:xfrm>
            <a:off x="7143750" y="-3698875"/>
            <a:ext cx="2185988" cy="2185988"/>
          </a:xfrm>
          <a:prstGeom prst="ellipse">
            <a:avLst/>
          </a:prstGeom>
          <a:solidFill>
            <a:schemeClr val="bg1"/>
          </a:solidFill>
          <a:ln w="9525">
            <a:noFill/>
          </a:ln>
        </p:spPr>
        <p:txBody>
          <a:bodyPr anchor="ctr"/>
          <a:p>
            <a:pPr algn="ctr" eaLnBrk="0" hangingPunct="0"/>
            <a:endParaRPr lang="zh-CN" altLang="en-US" dirty="0">
              <a:solidFill>
                <a:srgbClr val="FFFFFF"/>
              </a:solidFill>
              <a:latin typeface="Calibri" panose="020F0502020204030204" pitchFamily="2" charset="0"/>
              <a:ea typeface="SimSun" panose="02010600030101010101" pitchFamily="2" charset="-122"/>
            </a:endParaRPr>
          </a:p>
        </p:txBody>
      </p:sp>
      <p:pic>
        <p:nvPicPr>
          <p:cNvPr id="33797" name="图片 10"/>
          <p:cNvPicPr>
            <a:picLocks noChangeAspect="1"/>
          </p:cNvPicPr>
          <p:nvPr/>
        </p:nvPicPr>
        <p:blipFill>
          <a:blip r:embed="rId1"/>
          <a:stretch>
            <a:fillRect/>
          </a:stretch>
        </p:blipFill>
        <p:spPr>
          <a:xfrm>
            <a:off x="403225" y="2707640"/>
            <a:ext cx="2734945" cy="3626485"/>
          </a:xfrm>
          <a:prstGeom prst="rect">
            <a:avLst/>
          </a:prstGeom>
          <a:noFill/>
          <a:ln w="9525">
            <a:noFill/>
          </a:ln>
        </p:spPr>
      </p:pic>
      <p:pic>
        <p:nvPicPr>
          <p:cNvPr id="33799" name="图片 7"/>
          <p:cNvPicPr>
            <a:picLocks noChangeAspect="1"/>
          </p:cNvPicPr>
          <p:nvPr/>
        </p:nvPicPr>
        <p:blipFill>
          <a:blip r:embed="rId2"/>
          <a:stretch>
            <a:fillRect/>
          </a:stretch>
        </p:blipFill>
        <p:spPr>
          <a:xfrm rot="1404182">
            <a:off x="2450465" y="2702560"/>
            <a:ext cx="1220470" cy="1185545"/>
          </a:xfrm>
          <a:prstGeom prst="rect">
            <a:avLst/>
          </a:prstGeom>
          <a:noFill/>
          <a:ln w="9525">
            <a:noFill/>
          </a:ln>
        </p:spPr>
      </p:pic>
      <p:sp>
        <p:nvSpPr>
          <p:cNvPr id="2" name="Text Box 1"/>
          <p:cNvSpPr txBox="1"/>
          <p:nvPr/>
        </p:nvSpPr>
        <p:spPr>
          <a:xfrm>
            <a:off x="3855720" y="1235075"/>
            <a:ext cx="7946390" cy="1568450"/>
          </a:xfrm>
          <a:prstGeom prst="rect">
            <a:avLst/>
          </a:prstGeom>
          <a:noFill/>
        </p:spPr>
        <p:txBody>
          <a:bodyPr wrap="square" rtlCol="0">
            <a:spAutoFit/>
          </a:bodyPr>
          <a:p>
            <a:r>
              <a:rPr lang="en-US" sz="1600"/>
              <a:t>This dataset includes comprehensive statistics for each player from the past five seasons across the top five European football leagues: LaLiga, Ligue 1, Bundesliga, Premier League, and Serie A. Key metrics include player statistics, final standings, market value trends, positional market value by 2024, and market value by nationality. Additional data points include comparisons of individual player performance and aggregated club statistics, offering valuable insights into team and player dynamics over multiple seasons</a:t>
            </a:r>
            <a:endParaRPr lang="en-US" sz="1600"/>
          </a:p>
        </p:txBody>
      </p:sp>
      <p:sp>
        <p:nvSpPr>
          <p:cNvPr id="3" name="Text Box 2"/>
          <p:cNvSpPr txBox="1"/>
          <p:nvPr/>
        </p:nvSpPr>
        <p:spPr>
          <a:xfrm>
            <a:off x="3856990" y="3096260"/>
            <a:ext cx="6096000" cy="398780"/>
          </a:xfrm>
          <a:prstGeom prst="rect">
            <a:avLst/>
          </a:prstGeom>
          <a:noFill/>
        </p:spPr>
        <p:txBody>
          <a:bodyPr wrap="square" rtlCol="0" anchor="t">
            <a:spAutoFit/>
          </a:bodyPr>
          <a:p>
            <a:r>
              <a:rPr lang="en-IN" altLang="en-US" sz="2000" b="1" dirty="0">
                <a:solidFill>
                  <a:srgbClr val="2D9C39"/>
                </a:solidFill>
                <a:ea typeface="Calibri" panose="020F0502020204030204" pitchFamily="2" charset="0"/>
                <a:sym typeface="+mn-ea"/>
              </a:rPr>
              <a:t>USE CASES</a:t>
            </a:r>
            <a:endParaRPr lang="en-IN" altLang="en-US" sz="2000" b="1" dirty="0">
              <a:solidFill>
                <a:srgbClr val="2D9C39"/>
              </a:solidFill>
              <a:ea typeface="Calibri" panose="020F0502020204030204" pitchFamily="2" charset="0"/>
              <a:sym typeface="+mn-ea"/>
            </a:endParaRPr>
          </a:p>
        </p:txBody>
      </p:sp>
      <p:sp>
        <p:nvSpPr>
          <p:cNvPr id="4" name="Text Box 3"/>
          <p:cNvSpPr txBox="1"/>
          <p:nvPr/>
        </p:nvSpPr>
        <p:spPr>
          <a:xfrm>
            <a:off x="3855720" y="3582670"/>
            <a:ext cx="7945755" cy="2397125"/>
          </a:xfrm>
          <a:prstGeom prst="rect">
            <a:avLst/>
          </a:prstGeom>
          <a:noFill/>
        </p:spPr>
        <p:txBody>
          <a:bodyPr wrap="square" rtlCol="0">
            <a:noAutofit/>
          </a:bodyPr>
          <a:p>
            <a:pPr marL="285750" indent="-285750">
              <a:buFont typeface="Arial" panose="020B0604020202020204" pitchFamily="34" charset="0"/>
              <a:buChar char="•"/>
            </a:pPr>
            <a:r>
              <a:rPr lang="en-US" sz="1600" b="1"/>
              <a:t>Player Performance Analysis:</a:t>
            </a:r>
            <a:r>
              <a:rPr lang="en-US" sz="1600"/>
              <a:t> Compare player statistics across multiple seasons, with three-player comparisons for enhanced insights.</a:t>
            </a:r>
            <a:endParaRPr lang="en-US" sz="1600"/>
          </a:p>
          <a:p>
            <a:pPr marL="285750" indent="-285750">
              <a:buFont typeface="Arial" panose="020B0604020202020204" pitchFamily="34" charset="0"/>
              <a:buChar char="•"/>
            </a:pPr>
            <a:r>
              <a:rPr lang="en-US" sz="1600" b="1"/>
              <a:t>Market Value Insights: </a:t>
            </a:r>
            <a:r>
              <a:rPr lang="en-US" sz="1600"/>
              <a:t>Examine market value trends over time, assess market value by position and nationality, and understand valuation patterns for 2024.</a:t>
            </a:r>
            <a:endParaRPr lang="en-US" sz="1600"/>
          </a:p>
          <a:p>
            <a:pPr marL="285750" indent="-285750">
              <a:buFont typeface="Arial" panose="020B0604020202020204" pitchFamily="34" charset="0"/>
              <a:buChar char="•"/>
            </a:pPr>
            <a:r>
              <a:rPr lang="en-US" sz="1600" b="1"/>
              <a:t>Team and League Analysis: </a:t>
            </a:r>
            <a:r>
              <a:rPr lang="en-US" sz="1600"/>
              <a:t>Analyze club and league performance, identify key trends, and explore strengths and weaknesses using scatterplots, radar charts, and other visualizations.</a:t>
            </a:r>
            <a:endParaRPr lang="en-US" sz="1600"/>
          </a:p>
          <a:p>
            <a:pPr marL="285750" indent="-285750">
              <a:buFont typeface="Arial" panose="020B0604020202020204" pitchFamily="34" charset="0"/>
              <a:buChar char="•"/>
            </a:pPr>
            <a:r>
              <a:rPr lang="en-US" sz="1600" b="1"/>
              <a:t>Scouting and Recruitment:</a:t>
            </a:r>
            <a:r>
              <a:rPr lang="en-US" sz="1600"/>
              <a:t> Use historical performance and market value data to identify potential recruits and assess value relative to performance</a:t>
            </a:r>
            <a:endParaRPr lang="en-US" sz="1600"/>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矩形 10"/>
          <p:cNvSpPr/>
          <p:nvPr/>
        </p:nvSpPr>
        <p:spPr>
          <a:xfrm>
            <a:off x="4600575" y="4125595"/>
            <a:ext cx="5146675" cy="922020"/>
          </a:xfrm>
          <a:prstGeom prst="rect">
            <a:avLst/>
          </a:prstGeom>
          <a:noFill/>
          <a:ln w="9525">
            <a:noFill/>
          </a:ln>
        </p:spPr>
        <p:txBody>
          <a:bodyPr anchor="t">
            <a:spAutoFit/>
          </a:bodyPr>
          <a:p>
            <a:pPr eaLnBrk="0" hangingPunct="0">
              <a:lnSpc>
                <a:spcPct val="150000"/>
              </a:lnSpc>
            </a:pPr>
            <a:r>
              <a:rPr lang="zh-CN" altLang="en-US">
                <a:solidFill>
                  <a:srgbClr val="2D9C39"/>
                </a:solidFill>
                <a:latin typeface="Calibri" panose="020F0502020204030204" pitchFamily="2" charset="0"/>
                <a:cs typeface="Calibri" panose="020F0502020204030204" pitchFamily="2" charset="0"/>
              </a:rPr>
              <a:t> 
</a:t>
            </a:r>
            <a:endParaRPr lang="zh-CN" altLang="en-US">
              <a:solidFill>
                <a:srgbClr val="2D9C39"/>
              </a:solidFill>
              <a:latin typeface="Calibri" panose="020F0502020204030204" pitchFamily="2" charset="0"/>
              <a:ea typeface="Calibri" panose="020F0502020204030204" pitchFamily="2" charset="0"/>
            </a:endParaRPr>
          </a:p>
        </p:txBody>
      </p:sp>
      <p:cxnSp>
        <p:nvCxnSpPr>
          <p:cNvPr id="20482" name="直接连接符 15"/>
          <p:cNvCxnSpPr/>
          <p:nvPr/>
        </p:nvCxnSpPr>
        <p:spPr>
          <a:xfrm flipV="1">
            <a:off x="4600575" y="3648075"/>
            <a:ext cx="4897438" cy="15875"/>
          </a:xfrm>
          <a:prstGeom prst="line">
            <a:avLst/>
          </a:prstGeom>
          <a:ln w="12700" cap="flat" cmpd="sng">
            <a:solidFill>
              <a:schemeClr val="bg1"/>
            </a:solidFill>
            <a:prstDash val="solid"/>
            <a:round/>
            <a:headEnd type="none" w="med" len="med"/>
            <a:tailEnd type="none" w="med" len="med"/>
          </a:ln>
        </p:spPr>
      </p:cxnSp>
      <p:sp>
        <p:nvSpPr>
          <p:cNvPr id="20483" name="矩形 5"/>
          <p:cNvSpPr/>
          <p:nvPr/>
        </p:nvSpPr>
        <p:spPr>
          <a:xfrm>
            <a:off x="3568065" y="731520"/>
            <a:ext cx="4578985" cy="672465"/>
          </a:xfrm>
          <a:prstGeom prst="rect">
            <a:avLst/>
          </a:prstGeom>
          <a:noFill/>
          <a:ln w="9525">
            <a:noFill/>
          </a:ln>
        </p:spPr>
        <p:txBody>
          <a:bodyPr wrap="none" anchor="t">
            <a:noAutofit/>
          </a:bodyPr>
          <a:p>
            <a:r>
              <a:rPr lang="en-IN" altLang="en-US" sz="2000" b="1" dirty="0">
                <a:solidFill>
                  <a:srgbClr val="2D9C39"/>
                </a:solidFill>
                <a:latin typeface="Calibri" panose="020F0502020204030204" pitchFamily="2" charset="0"/>
                <a:ea typeface="Calibri" panose="020F0502020204030204" pitchFamily="2" charset="0"/>
              </a:rPr>
              <a:t>DATA VISUALISATION</a:t>
            </a:r>
            <a:endParaRPr lang="en-IN" altLang="en-US" sz="2000" b="1" dirty="0">
              <a:solidFill>
                <a:srgbClr val="2D9C39"/>
              </a:solidFill>
              <a:latin typeface="Calibri" panose="020F0502020204030204" pitchFamily="2" charset="0"/>
              <a:ea typeface="Calibri" panose="020F0502020204030204" pitchFamily="2" charset="0"/>
            </a:endParaRPr>
          </a:p>
        </p:txBody>
      </p:sp>
      <p:sp>
        <p:nvSpPr>
          <p:cNvPr id="20484" name="椭圆 17"/>
          <p:cNvSpPr/>
          <p:nvPr/>
        </p:nvSpPr>
        <p:spPr>
          <a:xfrm>
            <a:off x="7143750" y="-3698875"/>
            <a:ext cx="2185988" cy="2185988"/>
          </a:xfrm>
          <a:prstGeom prst="ellipse">
            <a:avLst/>
          </a:prstGeom>
          <a:solidFill>
            <a:schemeClr val="bg1"/>
          </a:solidFill>
          <a:ln w="9525">
            <a:noFill/>
          </a:ln>
        </p:spPr>
        <p:txBody>
          <a:bodyPr anchor="ctr"/>
          <a:p>
            <a:pPr algn="ctr" eaLnBrk="0" hangingPunct="0"/>
            <a:endParaRPr lang="zh-CN" altLang="en-US" dirty="0">
              <a:solidFill>
                <a:srgbClr val="FFFFFF"/>
              </a:solidFill>
              <a:latin typeface="Calibri" panose="020F0502020204030204" pitchFamily="2" charset="0"/>
              <a:ea typeface="SimSun" panose="02010600030101010101" pitchFamily="2" charset="-122"/>
            </a:endParaRPr>
          </a:p>
        </p:txBody>
      </p:sp>
      <p:pic>
        <p:nvPicPr>
          <p:cNvPr id="20485" name="图片 11"/>
          <p:cNvPicPr>
            <a:picLocks noChangeAspect="1"/>
          </p:cNvPicPr>
          <p:nvPr/>
        </p:nvPicPr>
        <p:blipFill>
          <a:blip r:embed="rId1"/>
          <a:stretch>
            <a:fillRect/>
          </a:stretch>
        </p:blipFill>
        <p:spPr>
          <a:xfrm>
            <a:off x="328930" y="900113"/>
            <a:ext cx="2678113" cy="4575175"/>
          </a:xfrm>
          <a:prstGeom prst="rect">
            <a:avLst/>
          </a:prstGeom>
          <a:noFill/>
          <a:ln w="9525">
            <a:noFill/>
          </a:ln>
        </p:spPr>
      </p:pic>
      <p:pic>
        <p:nvPicPr>
          <p:cNvPr id="20487" name="图片 6"/>
          <p:cNvPicPr>
            <a:picLocks noChangeAspect="1"/>
          </p:cNvPicPr>
          <p:nvPr/>
        </p:nvPicPr>
        <p:blipFill>
          <a:blip r:embed="rId2"/>
          <a:stretch>
            <a:fillRect/>
          </a:stretch>
        </p:blipFill>
        <p:spPr>
          <a:xfrm rot="1404182">
            <a:off x="1407795" y="4547870"/>
            <a:ext cx="1220470" cy="1185545"/>
          </a:xfrm>
          <a:prstGeom prst="rect">
            <a:avLst/>
          </a:prstGeom>
          <a:noFill/>
          <a:ln w="9525">
            <a:noFill/>
          </a:ln>
        </p:spPr>
      </p:pic>
      <p:pic>
        <p:nvPicPr>
          <p:cNvPr id="3" name="Picture 2"/>
          <p:cNvPicPr>
            <a:picLocks noChangeAspect="1"/>
          </p:cNvPicPr>
          <p:nvPr/>
        </p:nvPicPr>
        <p:blipFill>
          <a:blip r:embed="rId3"/>
          <a:stretch>
            <a:fillRect/>
          </a:stretch>
        </p:blipFill>
        <p:spPr>
          <a:xfrm>
            <a:off x="6532245" y="657225"/>
            <a:ext cx="5433695" cy="2645410"/>
          </a:xfrm>
          <a:prstGeom prst="rect">
            <a:avLst/>
          </a:prstGeom>
        </p:spPr>
      </p:pic>
      <p:sp>
        <p:nvSpPr>
          <p:cNvPr id="4" name="Text Box 3"/>
          <p:cNvSpPr txBox="1"/>
          <p:nvPr/>
        </p:nvSpPr>
        <p:spPr>
          <a:xfrm>
            <a:off x="3568065" y="1207770"/>
            <a:ext cx="3175000" cy="1278255"/>
          </a:xfrm>
          <a:prstGeom prst="rect">
            <a:avLst/>
          </a:prstGeom>
          <a:noFill/>
        </p:spPr>
        <p:txBody>
          <a:bodyPr wrap="square" rtlCol="0">
            <a:noAutofit/>
          </a:bodyPr>
          <a:p>
            <a:r>
              <a:rPr lang="en-IN" altLang="en-US" sz="1600"/>
              <a:t>A scatterplot visualizes statistics from the past five league seasons, allowing for clearer visual interpretation of trends and patterns</a:t>
            </a:r>
            <a:endParaRPr lang="en-IN" altLang="en-US" sz="1600"/>
          </a:p>
        </p:txBody>
      </p:sp>
      <p:pic>
        <p:nvPicPr>
          <p:cNvPr id="7" name="Picture 6"/>
          <p:cNvPicPr>
            <a:picLocks noChangeAspect="1"/>
          </p:cNvPicPr>
          <p:nvPr/>
        </p:nvPicPr>
        <p:blipFill>
          <a:blip r:embed="rId4"/>
          <a:stretch>
            <a:fillRect/>
          </a:stretch>
        </p:blipFill>
        <p:spPr>
          <a:xfrm>
            <a:off x="6532880" y="3648075"/>
            <a:ext cx="5436870" cy="2663825"/>
          </a:xfrm>
          <a:prstGeom prst="rect">
            <a:avLst/>
          </a:prstGeom>
        </p:spPr>
      </p:pic>
      <p:sp>
        <p:nvSpPr>
          <p:cNvPr id="10" name="Text Box 9"/>
          <p:cNvSpPr txBox="1"/>
          <p:nvPr/>
        </p:nvSpPr>
        <p:spPr>
          <a:xfrm>
            <a:off x="3568065" y="3928745"/>
            <a:ext cx="4064000" cy="645160"/>
          </a:xfrm>
          <a:prstGeom prst="rect">
            <a:avLst/>
          </a:prstGeom>
          <a:noFill/>
        </p:spPr>
        <p:txBody>
          <a:bodyPr wrap="square" rtlCol="0">
            <a:spAutoFit/>
          </a:bodyPr>
          <a:p>
            <a:r>
              <a:rPr lang="en-IN" altLang="en-US" b="1" dirty="0">
                <a:solidFill>
                  <a:srgbClr val="2D9C39"/>
                </a:solidFill>
                <a:latin typeface="Calibri" panose="020F0502020204030204" pitchFamily="2" charset="0"/>
                <a:ea typeface="Calibri" panose="020F0502020204030204" pitchFamily="2" charset="0"/>
              </a:rPr>
              <a:t>CLUB ANALYSIS</a:t>
            </a:r>
            <a:endParaRPr lang="en-IN" altLang="en-US" b="1" dirty="0">
              <a:solidFill>
                <a:srgbClr val="2D9C39"/>
              </a:solidFill>
              <a:latin typeface="Calibri" panose="020F0502020204030204" pitchFamily="2" charset="0"/>
              <a:ea typeface="Calibri" panose="020F0502020204030204" pitchFamily="2" charset="0"/>
            </a:endParaRPr>
          </a:p>
          <a:p>
            <a:endParaRPr lang="en-US"/>
          </a:p>
        </p:txBody>
      </p:sp>
      <p:sp>
        <p:nvSpPr>
          <p:cNvPr id="13" name="Text Box 12"/>
          <p:cNvSpPr txBox="1"/>
          <p:nvPr/>
        </p:nvSpPr>
        <p:spPr>
          <a:xfrm>
            <a:off x="3568065" y="4353560"/>
            <a:ext cx="2801620" cy="1865630"/>
          </a:xfrm>
          <a:prstGeom prst="rect">
            <a:avLst/>
          </a:prstGeom>
          <a:noFill/>
        </p:spPr>
        <p:txBody>
          <a:bodyPr wrap="square" rtlCol="0" anchor="t">
            <a:noAutofit/>
          </a:bodyPr>
          <a:p>
            <a:r>
              <a:rPr lang="en-IN" altLang="en-US" sz="1600">
                <a:sym typeface="+mn-ea"/>
              </a:rPr>
              <a:t>The final standings and complete statistics for all teams across all seasons are displayed</a:t>
            </a:r>
            <a:endParaRPr lang="en-IN" altLang="en-US" sz="1600">
              <a:sym typeface="+mn-ea"/>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25602" name="直接连接符 15"/>
          <p:cNvCxnSpPr/>
          <p:nvPr/>
        </p:nvCxnSpPr>
        <p:spPr>
          <a:xfrm flipV="1">
            <a:off x="5062538" y="3719513"/>
            <a:ext cx="4897437" cy="15875"/>
          </a:xfrm>
          <a:prstGeom prst="line">
            <a:avLst/>
          </a:prstGeom>
          <a:ln w="12700" cap="flat" cmpd="sng">
            <a:solidFill>
              <a:schemeClr val="bg1"/>
            </a:solidFill>
            <a:prstDash val="solid"/>
            <a:round/>
            <a:headEnd type="none" w="med" len="med"/>
            <a:tailEnd type="none" w="med" len="med"/>
          </a:ln>
        </p:spPr>
      </p:cxnSp>
      <p:sp>
        <p:nvSpPr>
          <p:cNvPr id="25603" name="矩形 5"/>
          <p:cNvSpPr/>
          <p:nvPr/>
        </p:nvSpPr>
        <p:spPr>
          <a:xfrm>
            <a:off x="404813" y="676910"/>
            <a:ext cx="2009140" cy="398780"/>
          </a:xfrm>
          <a:prstGeom prst="rect">
            <a:avLst/>
          </a:prstGeom>
          <a:noFill/>
          <a:ln w="9525">
            <a:noFill/>
          </a:ln>
        </p:spPr>
        <p:txBody>
          <a:bodyPr wrap="none" anchor="t">
            <a:spAutoFit/>
          </a:bodyPr>
          <a:p>
            <a:pPr algn="l"/>
            <a:r>
              <a:rPr lang="en-IN" altLang="en-US" sz="2000" b="1" dirty="0">
                <a:solidFill>
                  <a:srgbClr val="2D9C39"/>
                </a:solidFill>
                <a:ea typeface="Calibri" panose="020F0502020204030204" pitchFamily="2" charset="0"/>
                <a:sym typeface="+mn-ea"/>
              </a:rPr>
              <a:t>PLAYER ANALYSIS</a:t>
            </a:r>
            <a:endParaRPr lang="en-US" altLang="zh-CN" sz="2000" b="1" dirty="0">
              <a:solidFill>
                <a:srgbClr val="2D9C39"/>
              </a:solidFill>
              <a:latin typeface="Calibri" panose="020F0502020204030204" pitchFamily="2" charset="0"/>
              <a:ea typeface="Calibri" panose="020F0502020204030204" pitchFamily="2" charset="0"/>
            </a:endParaRPr>
          </a:p>
        </p:txBody>
      </p:sp>
      <p:sp>
        <p:nvSpPr>
          <p:cNvPr id="25604" name="椭圆 17"/>
          <p:cNvSpPr/>
          <p:nvPr/>
        </p:nvSpPr>
        <p:spPr>
          <a:xfrm>
            <a:off x="7143750" y="-3698875"/>
            <a:ext cx="2185988" cy="2185988"/>
          </a:xfrm>
          <a:prstGeom prst="ellipse">
            <a:avLst/>
          </a:prstGeom>
          <a:solidFill>
            <a:schemeClr val="bg1"/>
          </a:solidFill>
          <a:ln w="9525">
            <a:noFill/>
          </a:ln>
        </p:spPr>
        <p:txBody>
          <a:bodyPr anchor="ctr"/>
          <a:p>
            <a:pPr algn="ctr" eaLnBrk="0" hangingPunct="0"/>
            <a:endParaRPr lang="zh-CN" altLang="en-US" dirty="0">
              <a:solidFill>
                <a:srgbClr val="FFFFFF"/>
              </a:solidFill>
              <a:latin typeface="Calibri" panose="020F0502020204030204" pitchFamily="2" charset="0"/>
              <a:ea typeface="SimSun" panose="02010600030101010101" pitchFamily="2" charset="-122"/>
            </a:endParaRPr>
          </a:p>
        </p:txBody>
      </p:sp>
      <p:pic>
        <p:nvPicPr>
          <p:cNvPr id="2" name="Picture 1"/>
          <p:cNvPicPr>
            <a:picLocks noChangeAspect="1"/>
          </p:cNvPicPr>
          <p:nvPr/>
        </p:nvPicPr>
        <p:blipFill>
          <a:blip r:embed="rId1"/>
          <a:stretch>
            <a:fillRect/>
          </a:stretch>
        </p:blipFill>
        <p:spPr>
          <a:xfrm>
            <a:off x="405130" y="1609725"/>
            <a:ext cx="4576445" cy="1936115"/>
          </a:xfrm>
          <a:prstGeom prst="rect">
            <a:avLst/>
          </a:prstGeom>
        </p:spPr>
      </p:pic>
      <p:sp>
        <p:nvSpPr>
          <p:cNvPr id="3" name="Text Box 2"/>
          <p:cNvSpPr txBox="1"/>
          <p:nvPr/>
        </p:nvSpPr>
        <p:spPr>
          <a:xfrm>
            <a:off x="405130" y="998855"/>
            <a:ext cx="4286885" cy="583565"/>
          </a:xfrm>
          <a:prstGeom prst="rect">
            <a:avLst/>
          </a:prstGeom>
          <a:noFill/>
        </p:spPr>
        <p:txBody>
          <a:bodyPr wrap="square" rtlCol="0">
            <a:spAutoFit/>
          </a:bodyPr>
          <a:p>
            <a:r>
              <a:rPr lang="en-US" sz="1600"/>
              <a:t>Statistics for each player from every club, including goalkeepers, are displayed</a:t>
            </a:r>
            <a:endParaRPr lang="en-US" sz="1600"/>
          </a:p>
        </p:txBody>
      </p:sp>
      <p:pic>
        <p:nvPicPr>
          <p:cNvPr id="4" name="Picture 3"/>
          <p:cNvPicPr>
            <a:picLocks noChangeAspect="1"/>
          </p:cNvPicPr>
          <p:nvPr/>
        </p:nvPicPr>
        <p:blipFill>
          <a:blip r:embed="rId2"/>
          <a:stretch>
            <a:fillRect/>
          </a:stretch>
        </p:blipFill>
        <p:spPr>
          <a:xfrm>
            <a:off x="462280" y="4664075"/>
            <a:ext cx="4600575" cy="1940560"/>
          </a:xfrm>
          <a:prstGeom prst="rect">
            <a:avLst/>
          </a:prstGeom>
        </p:spPr>
      </p:pic>
      <p:sp>
        <p:nvSpPr>
          <p:cNvPr id="6" name="Text Box 5"/>
          <p:cNvSpPr txBox="1"/>
          <p:nvPr/>
        </p:nvSpPr>
        <p:spPr>
          <a:xfrm>
            <a:off x="405130" y="3735705"/>
            <a:ext cx="6096000" cy="398780"/>
          </a:xfrm>
          <a:prstGeom prst="rect">
            <a:avLst/>
          </a:prstGeom>
          <a:noFill/>
        </p:spPr>
        <p:txBody>
          <a:bodyPr wrap="square" rtlCol="0" anchor="t">
            <a:spAutoFit/>
          </a:bodyPr>
          <a:p>
            <a:pPr algn="l"/>
            <a:r>
              <a:rPr lang="en-IN" altLang="en-US" sz="2000" b="1" dirty="0">
                <a:solidFill>
                  <a:srgbClr val="2D9C39"/>
                </a:solidFill>
                <a:ea typeface="Calibri" panose="020F0502020204030204" pitchFamily="2" charset="0"/>
                <a:sym typeface="+mn-ea"/>
              </a:rPr>
              <a:t>PLAYER COMPARISON</a:t>
            </a:r>
            <a:endParaRPr lang="en-IN" altLang="en-US" sz="2000" b="1" dirty="0">
              <a:solidFill>
                <a:srgbClr val="2D9C39"/>
              </a:solidFill>
              <a:ea typeface="Calibri" panose="020F0502020204030204" pitchFamily="2" charset="0"/>
              <a:sym typeface="+mn-ea"/>
            </a:endParaRPr>
          </a:p>
        </p:txBody>
      </p:sp>
      <p:sp>
        <p:nvSpPr>
          <p:cNvPr id="7" name="Text Box 6"/>
          <p:cNvSpPr txBox="1"/>
          <p:nvPr/>
        </p:nvSpPr>
        <p:spPr>
          <a:xfrm>
            <a:off x="462280" y="4079875"/>
            <a:ext cx="5375275" cy="583565"/>
          </a:xfrm>
          <a:prstGeom prst="rect">
            <a:avLst/>
          </a:prstGeom>
          <a:noFill/>
        </p:spPr>
        <p:txBody>
          <a:bodyPr wrap="square" rtlCol="0" anchor="t">
            <a:spAutoFit/>
          </a:bodyPr>
          <a:p>
            <a:r>
              <a:rPr lang="en-US" sz="1600">
                <a:sym typeface="+mn-ea"/>
              </a:rPr>
              <a:t>A clear, easy-to-understand comparison of player statistics is provided, featuring three players at a time</a:t>
            </a:r>
            <a:endParaRPr lang="en-US" sz="1600">
              <a:sym typeface="+mn-ea"/>
            </a:endParaRPr>
          </a:p>
        </p:txBody>
      </p:sp>
      <p:pic>
        <p:nvPicPr>
          <p:cNvPr id="8" name="Picture 7"/>
          <p:cNvPicPr>
            <a:picLocks noChangeAspect="1"/>
          </p:cNvPicPr>
          <p:nvPr/>
        </p:nvPicPr>
        <p:blipFill>
          <a:blip r:embed="rId3"/>
          <a:stretch>
            <a:fillRect/>
          </a:stretch>
        </p:blipFill>
        <p:spPr>
          <a:xfrm>
            <a:off x="6717030" y="1931035"/>
            <a:ext cx="5015230" cy="1899920"/>
          </a:xfrm>
          <a:prstGeom prst="rect">
            <a:avLst/>
          </a:prstGeom>
        </p:spPr>
      </p:pic>
      <p:sp>
        <p:nvSpPr>
          <p:cNvPr id="11" name="Text Box 10"/>
          <p:cNvSpPr txBox="1"/>
          <p:nvPr/>
        </p:nvSpPr>
        <p:spPr>
          <a:xfrm>
            <a:off x="6717030" y="676910"/>
            <a:ext cx="4064000" cy="382905"/>
          </a:xfrm>
          <a:prstGeom prst="rect">
            <a:avLst/>
          </a:prstGeom>
          <a:noFill/>
        </p:spPr>
        <p:txBody>
          <a:bodyPr wrap="square" rtlCol="0">
            <a:noAutofit/>
          </a:bodyPr>
          <a:p>
            <a:r>
              <a:rPr lang="en-IN" altLang="en-US" b="1" dirty="0">
                <a:solidFill>
                  <a:srgbClr val="2D9C39"/>
                </a:solidFill>
                <a:latin typeface="Calibri" panose="020F0502020204030204" pitchFamily="2" charset="0"/>
                <a:ea typeface="Calibri" panose="020F0502020204030204" pitchFamily="2" charset="0"/>
              </a:rPr>
              <a:t>MARKET ANALYSIS</a:t>
            </a:r>
            <a:endParaRPr lang="en-US" altLang="zh-CN" b="1" dirty="0">
              <a:solidFill>
                <a:srgbClr val="2D9C39"/>
              </a:solidFill>
              <a:latin typeface="Calibri" panose="020F0502020204030204" pitchFamily="2" charset="0"/>
              <a:ea typeface="Calibri" panose="020F0502020204030204" pitchFamily="2" charset="0"/>
            </a:endParaRPr>
          </a:p>
          <a:p>
            <a:endParaRPr lang="en-US"/>
          </a:p>
        </p:txBody>
      </p:sp>
      <p:sp>
        <p:nvSpPr>
          <p:cNvPr id="12" name="Text Box 11"/>
          <p:cNvSpPr txBox="1"/>
          <p:nvPr/>
        </p:nvSpPr>
        <p:spPr>
          <a:xfrm>
            <a:off x="6717030" y="1024255"/>
            <a:ext cx="5177155" cy="829945"/>
          </a:xfrm>
          <a:prstGeom prst="rect">
            <a:avLst/>
          </a:prstGeom>
          <a:noFill/>
        </p:spPr>
        <p:txBody>
          <a:bodyPr wrap="square" rtlCol="0" anchor="t">
            <a:spAutoFit/>
          </a:bodyPr>
          <a:p>
            <a:r>
              <a:rPr lang="en-US" sz="1600">
                <a:sym typeface="+mn-ea"/>
              </a:rPr>
              <a:t>For each player, the market value trend, position-specific market value as of 2024, and market value by nationality for the 2024 season are displayed</a:t>
            </a:r>
            <a:endParaRPr lang="en-US" sz="1600">
              <a:sym typeface="+mn-ea"/>
            </a:endParaRPr>
          </a:p>
        </p:txBody>
      </p:sp>
      <p:pic>
        <p:nvPicPr>
          <p:cNvPr id="14" name="Picture 13"/>
          <p:cNvPicPr>
            <a:picLocks noChangeAspect="1"/>
          </p:cNvPicPr>
          <p:nvPr/>
        </p:nvPicPr>
        <p:blipFill>
          <a:blip r:embed="rId4"/>
          <a:stretch>
            <a:fillRect/>
          </a:stretch>
        </p:blipFill>
        <p:spPr>
          <a:xfrm>
            <a:off x="6717030" y="3830955"/>
            <a:ext cx="5015230" cy="2676525"/>
          </a:xfrm>
          <a:prstGeom prst="rect">
            <a:avLst/>
          </a:prstGeom>
        </p:spPr>
      </p:pic>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60" name="AutoShape 11"/>
          <p:cNvSpPr/>
          <p:nvPr/>
        </p:nvSpPr>
        <p:spPr>
          <a:xfrm>
            <a:off x="2039938" y="915988"/>
            <a:ext cx="4833937" cy="695325"/>
          </a:xfrm>
          <a:custGeom>
            <a:avLst/>
            <a:gdLst>
              <a:gd name="txL" fmla="*/ 0 w 21600"/>
              <a:gd name="txT" fmla="*/ 0 h 21600"/>
              <a:gd name="txR" fmla="*/ 21600 w 21600"/>
              <a:gd name="txB" fmla="*/ 21600 h 21600"/>
            </a:gdLst>
            <a:ahLst/>
            <a:cxnLst>
              <a:cxn ang="0">
                <a:pos x="2147483646" y="2147483646"/>
              </a:cxn>
              <a:cxn ang="0">
                <a:pos x="2147483646" y="2147483646"/>
              </a:cxn>
              <a:cxn ang="0">
                <a:pos x="2147483646" y="2147483646"/>
              </a:cxn>
              <a:cxn ang="0">
                <a:pos x="2147483646" y="2147483646"/>
              </a:cxn>
            </a:cxnLst>
            <a:rect l="txL" t="txT" r="txR" b="txB"/>
            <a:pathLst>
              <a:path w="21600" h="21600">
                <a:moveTo>
                  <a:pt x="0" y="0"/>
                </a:moveTo>
                <a:lnTo>
                  <a:pt x="21599" y="0"/>
                </a:lnTo>
                <a:lnTo>
                  <a:pt x="21599" y="21600"/>
                </a:lnTo>
                <a:lnTo>
                  <a:pt x="0" y="21600"/>
                </a:lnTo>
                <a:lnTo>
                  <a:pt x="0" y="0"/>
                </a:lnTo>
                <a:close/>
              </a:path>
            </a:pathLst>
          </a:custGeom>
          <a:noFill/>
          <a:ln w="9525">
            <a:noFill/>
          </a:ln>
        </p:spPr>
        <p:txBody>
          <a:bodyPr lIns="45719" tIns="45719" rIns="45719" bIns="45719" anchor="t"/>
          <a:p>
            <a:pPr hangingPunct="0"/>
            <a:endParaRPr lang="zh-CN" altLang="en-US">
              <a:solidFill>
                <a:srgbClr val="000000"/>
              </a:solidFill>
              <a:latin typeface="Calibri" panose="020F0502020204030204" pitchFamily="2" charset="0"/>
              <a:ea typeface="SimSun" panose="02010600030101010101" pitchFamily="2" charset="-122"/>
              <a:sym typeface="Calibri" panose="020F0502020204030204" pitchFamily="2" charset="0"/>
            </a:endParaRPr>
          </a:p>
        </p:txBody>
      </p:sp>
      <p:sp>
        <p:nvSpPr>
          <p:cNvPr id="27662" name="AutoShape 1"/>
          <p:cNvSpPr/>
          <p:nvPr/>
        </p:nvSpPr>
        <p:spPr>
          <a:xfrm>
            <a:off x="342900" y="41275"/>
            <a:ext cx="6530975" cy="544830"/>
          </a:xfrm>
          <a:custGeom>
            <a:avLst/>
            <a:gdLst>
              <a:gd name="txL" fmla="*/ 0 w 21600"/>
              <a:gd name="txT" fmla="*/ 0 h 21600"/>
              <a:gd name="txR" fmla="*/ 21600 w 21600"/>
              <a:gd name="txB" fmla="*/ 21600 h 21600"/>
            </a:gdLst>
            <a:ahLst/>
            <a:cxnLst>
              <a:cxn ang="0">
                <a:pos x="2147483646" y="2147483646"/>
              </a:cxn>
              <a:cxn ang="0">
                <a:pos x="2147483646" y="2147483646"/>
              </a:cxn>
              <a:cxn ang="0">
                <a:pos x="2147483646" y="2147483646"/>
              </a:cxn>
              <a:cxn ang="0">
                <a:pos x="2147483646" y="2147483646"/>
              </a:cxn>
            </a:cxnLst>
            <a:rect l="txL" t="txT" r="txR" b="txB"/>
            <a:pathLst>
              <a:path w="21600" h="21600">
                <a:moveTo>
                  <a:pt x="0" y="0"/>
                </a:moveTo>
                <a:lnTo>
                  <a:pt x="21599" y="0"/>
                </a:lnTo>
                <a:lnTo>
                  <a:pt x="21599" y="21600"/>
                </a:lnTo>
                <a:lnTo>
                  <a:pt x="0" y="21600"/>
                </a:lnTo>
                <a:lnTo>
                  <a:pt x="0" y="0"/>
                </a:lnTo>
                <a:close/>
              </a:path>
            </a:pathLst>
          </a:custGeom>
          <a:noFill/>
          <a:ln w="9525">
            <a:noFill/>
          </a:ln>
        </p:spPr>
        <p:txBody>
          <a:bodyPr lIns="45719" tIns="45719" rIns="45719" bIns="45719" anchor="t"/>
          <a:p>
            <a:pPr hangingPunct="0"/>
            <a:r>
              <a:rPr lang="en-IN" altLang="en-US" sz="3200" dirty="0">
                <a:solidFill>
                  <a:schemeClr val="bg1"/>
                </a:solidFill>
                <a:latin typeface="Calibri" panose="020F0502020204030204" pitchFamily="2" charset="0"/>
                <a:cs typeface="Calibri" panose="020F0502020204030204" pitchFamily="2" charset="0"/>
                <a:sym typeface="Microsoft YaHei" panose="020B0503020204020204" pitchFamily="2" charset="-122"/>
              </a:rPr>
              <a:t>Demonstration of ShinyApp Running</a:t>
            </a:r>
            <a:r>
              <a:rPr lang="en-US" altLang="zh-CN" sz="2000" dirty="0">
                <a:solidFill>
                  <a:schemeClr val="bg1"/>
                </a:solidFill>
                <a:latin typeface="Calibri" panose="020F0502020204030204" pitchFamily="2" charset="0"/>
                <a:cs typeface="Calibri" panose="020F0502020204030204" pitchFamily="2" charset="0"/>
                <a:sym typeface="Microsoft YaHei" panose="020B0503020204020204" pitchFamily="2" charset="-122"/>
              </a:rPr>
              <a:t>
</a:t>
            </a:r>
            <a:endParaRPr lang="zh-CN" altLang="en-US" sz="2000" dirty="0">
              <a:solidFill>
                <a:schemeClr val="bg1"/>
              </a:solidFill>
              <a:latin typeface="Calibri" panose="020F0502020204030204" pitchFamily="2" charset="0"/>
              <a:ea typeface="Calibri" panose="020F0502020204030204" pitchFamily="2" charset="0"/>
              <a:sym typeface="Calibri" panose="020F0502020204030204" pitchFamily="2" charset="0"/>
            </a:endParaRPr>
          </a:p>
        </p:txBody>
      </p:sp>
      <p:pic>
        <p:nvPicPr>
          <p:cNvPr id="4" name="C__MTH_208_project_ShinyApp - Shiny 2024-11-11 19-57-28">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586105"/>
            <a:ext cx="12192000" cy="6271895"/>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600"/>
                                  </p:stCondLst>
                                  <p:childTnLst>
                                    <p:set>
                                      <p:cBhvr>
                                        <p:cTn id="6" dur="1" fill="hold">
                                          <p:stCondLst>
                                            <p:cond delay="0"/>
                                          </p:stCondLst>
                                        </p:cTn>
                                        <p:tgtEl>
                                          <p:spTgt spid="27660"/>
                                        </p:tgtEl>
                                        <p:attrNameLst>
                                          <p:attrName>style.visibility</p:attrName>
                                        </p:attrNameLst>
                                      </p:cBhvr>
                                      <p:to>
                                        <p:strVal val="visible"/>
                                      </p:to>
                                    </p:set>
                                    <p:anim calcmode="lin" valueType="num">
                                      <p:cBhvr>
                                        <p:cTn id="7" dur="500" fill="hold"/>
                                        <p:tgtEl>
                                          <p:spTgt spid="27660"/>
                                        </p:tgtEl>
                                        <p:attrNameLst>
                                          <p:attrName>ppt_w</p:attrName>
                                        </p:attrNameLst>
                                      </p:cBhvr>
                                      <p:tavLst>
                                        <p:tav tm="0">
                                          <p:val>
                                            <p:strVal val="4*#ppt_w"/>
                                          </p:val>
                                        </p:tav>
                                        <p:tav tm="100000">
                                          <p:val>
                                            <p:strVal val="#ppt_w"/>
                                          </p:val>
                                        </p:tav>
                                      </p:tavLst>
                                    </p:anim>
                                    <p:anim calcmode="lin" valueType="num">
                                      <p:cBhvr>
                                        <p:cTn id="8" dur="500" fill="hold"/>
                                        <p:tgtEl>
                                          <p:spTgt spid="27660"/>
                                        </p:tgtEl>
                                        <p:attrNameLst>
                                          <p:attrName>ppt_h</p:attrName>
                                        </p:attrNameLst>
                                      </p:cBhvr>
                                      <p:tavLst>
                                        <p:tav tm="0">
                                          <p:val>
                                            <p:strVal val="4*#ppt_h"/>
                                          </p:val>
                                        </p:tav>
                                        <p:tav tm="100000">
                                          <p:val>
                                            <p:strVal val="#ppt_h"/>
                                          </p:val>
                                        </p:tav>
                                      </p:tavLst>
                                    </p:anim>
                                  </p:childTnLst>
                                </p:cTn>
                              </p:par>
                            </p:childTnLst>
                          </p:cTn>
                        </p:par>
                        <p:par>
                          <p:cTn id="9" fill="hold">
                            <p:stCondLst>
                              <p:cond delay="1100"/>
                            </p:stCondLst>
                            <p:childTnLst>
                              <p:par>
                                <p:cTn id="10" presetID="23" presetClass="entr" presetSubtype="32" fill="hold" grpId="0" nodeType="afterEffect">
                                  <p:stCondLst>
                                    <p:cond delay="600"/>
                                  </p:stCondLst>
                                  <p:childTnLst>
                                    <p:set>
                                      <p:cBhvr>
                                        <p:cTn id="11" dur="1" fill="hold">
                                          <p:stCondLst>
                                            <p:cond delay="0"/>
                                          </p:stCondLst>
                                        </p:cTn>
                                        <p:tgtEl>
                                          <p:spTgt spid="27662"/>
                                        </p:tgtEl>
                                        <p:attrNameLst>
                                          <p:attrName>style.visibility</p:attrName>
                                        </p:attrNameLst>
                                      </p:cBhvr>
                                      <p:to>
                                        <p:strVal val="visible"/>
                                      </p:to>
                                    </p:set>
                                    <p:anim calcmode="lin" valueType="num">
                                      <p:cBhvr>
                                        <p:cTn id="12" dur="500" fill="hold"/>
                                        <p:tgtEl>
                                          <p:spTgt spid="27662"/>
                                        </p:tgtEl>
                                        <p:attrNameLst>
                                          <p:attrName>ppt_w</p:attrName>
                                        </p:attrNameLst>
                                      </p:cBhvr>
                                      <p:tavLst>
                                        <p:tav tm="0">
                                          <p:val>
                                            <p:strVal val="4*#ppt_w"/>
                                          </p:val>
                                        </p:tav>
                                        <p:tav tm="100000">
                                          <p:val>
                                            <p:strVal val="#ppt_w"/>
                                          </p:val>
                                        </p:tav>
                                      </p:tavLst>
                                    </p:anim>
                                    <p:anim calcmode="lin" valueType="num">
                                      <p:cBhvr>
                                        <p:cTn id="13" dur="500" fill="hold"/>
                                        <p:tgtEl>
                                          <p:spTgt spid="27662"/>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fullScrn="0">
              <p:cMediaNode>
                <p:cTn id="14" fill="hold" display="1">
                  <p:stCondLst>
                    <p:cond delay="indefinite"/>
                  </p:stCondLst>
                </p:cTn>
                <p:tgtEl>
                  <p:spTgt spid="4"/>
                </p:tgtEl>
              </p:cMediaNode>
            </p:video>
            <p:seq concurrent="1" nextAc="seek">
              <p:cTn id="15" restart="whenNotActive" fill="hold" evtFilter="cancelBubble" nodeType="interactiveSeq">
                <p:stCondLst>
                  <p:cond evt="onClick" delay="0">
                    <p:tgtEl>
                      <p:spTgt spid="4"/>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additive="base">
                                        <p:cTn id="19" dur="1" fill="hold"/>
                                        <p:tgtEl>
                                          <p:spTgt spid="4"/>
                                        </p:tgtEl>
                                      </p:cBhvr>
                                    </p:cmd>
                                  </p:childTnLst>
                                </p:cTn>
                              </p:par>
                            </p:childTnLst>
                          </p:cTn>
                        </p:par>
                      </p:childTnLst>
                    </p:cTn>
                  </p:par>
                </p:childTnLst>
              </p:cTn>
              <p:nextCondLst>
                <p:cond evt="onClick" delay="0">
                  <p:tgtEl>
                    <p:spTgt spid="4"/>
                  </p:tgtEl>
                </p:cond>
              </p:nextCondLst>
            </p:seq>
          </p:childTnLst>
        </p:cTn>
      </p:par>
    </p:tnLst>
    <p:bldLst>
      <p:bldP spid="27660" grpId="0"/>
      <p:bldP spid="2766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平行四边形 9"/>
          <p:cNvSpPr/>
          <p:nvPr/>
        </p:nvSpPr>
        <p:spPr>
          <a:xfrm>
            <a:off x="10917238" y="398463"/>
            <a:ext cx="1035050" cy="371475"/>
          </a:xfrm>
          <a:prstGeom prst="parallelogram">
            <a:avLst>
              <a:gd name="adj" fmla="val 0"/>
            </a:avLst>
          </a:prstGeom>
          <a:solidFill>
            <a:schemeClr val="bg1"/>
          </a:solidFill>
          <a:ln w="9525">
            <a:noFill/>
          </a:ln>
        </p:spPr>
        <p:txBody>
          <a:bodyPr anchor="ctr"/>
          <a:p>
            <a:pPr algn="ctr" eaLnBrk="0" hangingPunct="0"/>
            <a:r>
              <a:rPr lang="en-US" altLang="zh-CN" dirty="0">
                <a:solidFill>
                  <a:srgbClr val="066E86"/>
                </a:solidFill>
                <a:latin typeface="Calibri" panose="020F0502020204030204" pitchFamily="2" charset="0"/>
                <a:cs typeface="Calibri" panose="020F0502020204030204" pitchFamily="2" charset="0"/>
              </a:rPr>
              <a:t>LOGO</a:t>
            </a:r>
            <a:endParaRPr lang="zh-CN" altLang="en-US" dirty="0">
              <a:solidFill>
                <a:srgbClr val="066E86"/>
              </a:solidFill>
              <a:latin typeface="Calibri" panose="020F0502020204030204" pitchFamily="2" charset="0"/>
              <a:ea typeface="Calibri" panose="020F0502020204030204" pitchFamily="2" charset="0"/>
            </a:endParaRPr>
          </a:p>
        </p:txBody>
      </p:sp>
      <p:sp>
        <p:nvSpPr>
          <p:cNvPr id="48131" name="矩形 10"/>
          <p:cNvSpPr/>
          <p:nvPr/>
        </p:nvSpPr>
        <p:spPr>
          <a:xfrm>
            <a:off x="2741613" y="5116513"/>
            <a:ext cx="6708775" cy="747713"/>
          </a:xfrm>
          <a:prstGeom prst="rect">
            <a:avLst/>
          </a:prstGeom>
          <a:noFill/>
          <a:ln w="9525">
            <a:noFill/>
          </a:ln>
        </p:spPr>
        <p:txBody>
          <a:bodyPr anchor="ctr"/>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pPr>
            <a:r>
              <a:rPr kumimoji="0" lang="en-US" altLang="zh-CN" sz="4400" b="1" i="0" u="none" strike="noStrike" kern="1200" cap="none" spc="0" normalizeH="0" baseline="0" noProof="1" dirty="0">
                <a:solidFill>
                  <a:schemeClr val="bg1"/>
                </a:solidFill>
                <a:effectLst>
                  <a:outerShdw blurRad="38100" dist="38100" dir="2700000">
                    <a:srgbClr val="C0C0C0"/>
                  </a:outerShdw>
                </a:effectLst>
                <a:latin typeface="Calibri" panose="020F0502020204030204" pitchFamily="2" charset="0"/>
                <a:ea typeface="Calibri" panose="020F0502020204030204" pitchFamily="2" charset="0"/>
                <a:cs typeface="+mn-cs"/>
              </a:rPr>
              <a:t>THANK YOU</a:t>
            </a:r>
            <a:endParaRPr kumimoji="0" lang="en-US" altLang="zh-CN" sz="4400" b="1" i="0" u="none" strike="noStrike" kern="1200" cap="none" spc="0" normalizeH="0" baseline="0" noProof="1" dirty="0">
              <a:solidFill>
                <a:schemeClr val="bg1"/>
              </a:solidFill>
              <a:effectLst>
                <a:outerShdw blurRad="38100" dist="38100" dir="2700000">
                  <a:srgbClr val="C0C0C0"/>
                </a:outerShdw>
              </a:effectLst>
              <a:latin typeface="Calibri" panose="020F0502020204030204" pitchFamily="2" charset="0"/>
              <a:ea typeface="Calibri" panose="020F0502020204030204" pitchFamily="2" charset="0"/>
              <a:cs typeface="+mn-cs"/>
            </a:endParaRPr>
          </a:p>
        </p:txBody>
      </p:sp>
      <p:pic>
        <p:nvPicPr>
          <p:cNvPr id="49156" name="图片 6"/>
          <p:cNvPicPr>
            <a:picLocks noChangeAspect="1"/>
          </p:cNvPicPr>
          <p:nvPr/>
        </p:nvPicPr>
        <p:blipFill>
          <a:blip r:embed="rId1"/>
          <a:stretch>
            <a:fillRect/>
          </a:stretch>
        </p:blipFill>
        <p:spPr>
          <a:xfrm rot="366510">
            <a:off x="4545013" y="1060450"/>
            <a:ext cx="3101975" cy="3013075"/>
          </a:xfrm>
          <a:prstGeom prst="rect">
            <a:avLst/>
          </a:prstGeom>
          <a:noFill/>
          <a:ln w="9525">
            <a:noFill/>
          </a:ln>
        </p:spPr>
      </p:pic>
      <p:pic>
        <p:nvPicPr>
          <p:cNvPr id="2" name="Picture 1" descr="WhatsApp Image 2024-11-11 at 19.42.05_ca0900d8"/>
          <p:cNvPicPr>
            <a:picLocks noChangeAspect="1"/>
          </p:cNvPicPr>
          <p:nvPr/>
        </p:nvPicPr>
        <p:blipFill>
          <a:blip r:embed="rId2"/>
          <a:stretch>
            <a:fillRect/>
          </a:stretch>
        </p:blipFill>
        <p:spPr>
          <a:xfrm>
            <a:off x="9880600" y="289560"/>
            <a:ext cx="2133600" cy="2133600"/>
          </a:xfrm>
          <a:prstGeom prst="rect">
            <a:avLst/>
          </a:prstGeom>
        </p:spPr>
      </p:pic>
    </p:spTree>
  </p:cSld>
  <p:clrMapOvr>
    <a:masterClrMapping/>
  </p:clrMapOvr>
  <p:transition spd="med">
    <p:fade/>
  </p:transition>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1952</Words>
  <Application>WPS Presentation</Application>
  <PresentationFormat>宽屏</PresentationFormat>
  <Paragraphs>46</Paragraphs>
  <Slides>6</Slides>
  <Notes>0</Notes>
  <HiddenSlides>0</HiddenSlides>
  <MMClips>0</MMClips>
  <ScaleCrop>false</ScaleCrop>
  <HeadingPairs>
    <vt:vector size="6" baseType="variant">
      <vt:variant>
        <vt:lpstr>已用的字体</vt:lpstr>
      </vt:variant>
      <vt:variant>
        <vt:i4>13</vt:i4>
      </vt:variant>
      <vt:variant>
        <vt:lpstr>主题</vt:lpstr>
      </vt:variant>
      <vt:variant>
        <vt:i4>11</vt:i4>
      </vt:variant>
      <vt:variant>
        <vt:lpstr>幻灯片标题</vt:lpstr>
      </vt:variant>
      <vt:variant>
        <vt:i4>6</vt:i4>
      </vt:variant>
    </vt:vector>
  </HeadingPairs>
  <TitlesOfParts>
    <vt:vector size="30" baseType="lpstr">
      <vt:lpstr>Arial</vt:lpstr>
      <vt:lpstr>SimSun</vt:lpstr>
      <vt:lpstr>Wingdings</vt:lpstr>
      <vt:lpstr>Calibri</vt:lpstr>
      <vt:lpstr>Microsoft YaHei</vt:lpstr>
      <vt:lpstr>Chaparral Pro</vt:lpstr>
      <vt:lpstr>Segoe Print</vt:lpstr>
      <vt:lpstr>DFPOP1-W9</vt:lpstr>
      <vt:lpstr>Bodoni MT Black</vt:lpstr>
      <vt:lpstr>Arial Unicode MS</vt:lpstr>
      <vt:lpstr>Calibri Light</vt:lpstr>
      <vt:lpstr>Malgun Gothic</vt:lpstr>
      <vt:lpstr>Yu Gothic</vt:lpstr>
      <vt:lpstr>Office 主题</vt:lpstr>
      <vt:lpstr>1_Office 主题</vt:lpstr>
      <vt:lpstr>2_Office 主题</vt:lpstr>
      <vt:lpstr>3_Office 主题</vt:lpstr>
      <vt:lpstr>4_Office 主题</vt:lpstr>
      <vt:lpstr>5_Office 主题</vt:lpstr>
      <vt:lpstr>6_Office 主题</vt:lpstr>
      <vt:lpstr>7_Office 主题</vt:lpstr>
      <vt:lpstr>8_Office 主题</vt:lpstr>
      <vt:lpstr>9_Office 主题</vt:lpstr>
      <vt:lpstr>10_Office 主题</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向阳花儿</dc:creator>
  <cp:lastModifiedBy>Piyush Kumar</cp:lastModifiedBy>
  <cp:revision>143</cp:revision>
  <dcterms:created xsi:type="dcterms:W3CDTF">2013-08-29T10:54:00Z</dcterms:created>
  <dcterms:modified xsi:type="dcterms:W3CDTF">2024-11-11T14:35:46Z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1033-12.2.0.18607</vt:lpwstr>
  </property>
  <property fmtid="{D5CDD505-2E9C-101B-9397-08002B2CF9AE}" pid="3" name="ICV">
    <vt:lpwstr>F2DD01E9435B4BB19DDC7391071E0D33_13</vt:lpwstr>
  </property>
</Properties>
</file>

<file path=docProps/thumbnail.jpeg>
</file>